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D57756-F6F2-4470-834A-AD8B96CBEFD7}">
  <a:tblStyle styleId="{B5D57756-F6F2-4470-834A-AD8B96CBEFD7}"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B"/>
          </a:solidFill>
        </a:fill>
      </a:tcStyle>
    </a:wholeTbl>
    <a:band1H>
      <a:tcTxStyle/>
      <a:tcStyle>
        <a:tcBdr/>
        <a:fill>
          <a:solidFill>
            <a:srgbClr val="CCE2F8"/>
          </a:solidFill>
        </a:fill>
      </a:tcStyle>
    </a:band1H>
    <a:band2H>
      <a:tcTxStyle/>
      <a:tcStyle>
        <a:tcBdr/>
      </a:tcStyle>
    </a:band2H>
    <a:band1V>
      <a:tcTxStyle/>
      <a:tcStyle>
        <a:tcBdr/>
        <a:fill>
          <a:solidFill>
            <a:srgbClr val="CCE2F8"/>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y Olney" userId="18b38892e15c3c16" providerId="LiveId" clId="{044DB6A8-3B5C-443A-9FDA-4F40855CDC3E}"/>
    <pc:docChg chg="modSld">
      <pc:chgData name="Kory Olney" userId="18b38892e15c3c16" providerId="LiveId" clId="{044DB6A8-3B5C-443A-9FDA-4F40855CDC3E}" dt="2018-12-15T21:24:11.291" v="18" actId="20577"/>
      <pc:docMkLst>
        <pc:docMk/>
      </pc:docMkLst>
      <pc:sldChg chg="modSp">
        <pc:chgData name="Kory Olney" userId="18b38892e15c3c16" providerId="LiveId" clId="{044DB6A8-3B5C-443A-9FDA-4F40855CDC3E}" dt="2018-12-15T21:24:11.291" v="18" actId="20577"/>
        <pc:sldMkLst>
          <pc:docMk/>
          <pc:sldMk cId="0" sldId="256"/>
        </pc:sldMkLst>
        <pc:spChg chg="mod">
          <ac:chgData name="Kory Olney" userId="18b38892e15c3c16" providerId="LiveId" clId="{044DB6A8-3B5C-443A-9FDA-4F40855CDC3E}" dt="2018-12-15T21:24:11.291" v="18" actId="20577"/>
          <ac:spMkLst>
            <pc:docMk/>
            <pc:sldMk cId="0" sldId="256"/>
            <ac:spMk id="1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grpSp>
        <p:nvGrpSpPr>
          <p:cNvPr id="19" name="Google Shape;19;p2"/>
          <p:cNvGrpSpPr/>
          <p:nvPr/>
        </p:nvGrpSpPr>
        <p:grpSpPr>
          <a:xfrm>
            <a:off x="546100" y="-4763"/>
            <a:ext cx="5014912" cy="6862763"/>
            <a:chOff x="2928938" y="-4763"/>
            <a:chExt cx="5014912" cy="6862763"/>
          </a:xfrm>
        </p:grpSpPr>
        <p:sp>
          <p:nvSpPr>
            <p:cNvPr id="20" name="Google Shape;20;p2"/>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sp>
        <p:sp>
          <p:nvSpPr>
            <p:cNvPr id="21" name="Google Shape;21;p2"/>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2" name="Google Shape;22;p2"/>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sp>
        <p:sp>
          <p:nvSpPr>
            <p:cNvPr id="23" name="Google Shape;23;p2"/>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0B5982"/>
            </a:solidFill>
            <a:ln>
              <a:noFill/>
            </a:ln>
          </p:spPr>
        </p:sp>
        <p:sp>
          <p:nvSpPr>
            <p:cNvPr id="24" name="Google Shape;24;p2"/>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1186C3"/>
            </a:solidFill>
            <a:ln>
              <a:noFill/>
            </a:ln>
          </p:spPr>
        </p:sp>
        <p:sp>
          <p:nvSpPr>
            <p:cNvPr id="25" name="Google Shape;25;p2"/>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26" name="Google Shape;26;p2"/>
          <p:cNvSpPr txBox="1">
            <a:spLocks noGrp="1"/>
          </p:cNvSpPr>
          <p:nvPr>
            <p:ph type="ctrTitle"/>
          </p:nvPr>
        </p:nvSpPr>
        <p:spPr>
          <a:xfrm>
            <a:off x="2928401" y="1380068"/>
            <a:ext cx="8574622" cy="2616199"/>
          </a:xfrm>
          <a:prstGeom prst="rect">
            <a:avLst/>
          </a:prstGeom>
          <a:noFill/>
          <a:ln>
            <a:noFill/>
          </a:ln>
        </p:spPr>
        <p:txBody>
          <a:bodyPr spcFirstLastPara="1" wrap="square" lIns="91425" tIns="91425" rIns="91425" bIns="91425" anchor="b" anchorCtr="0"/>
          <a:lstStyle>
            <a:lvl1pPr marR="0" lvl="0" algn="r" rtl="0">
              <a:spcBef>
                <a:spcPts val="0"/>
              </a:spcBef>
              <a:spcAft>
                <a:spcPts val="0"/>
              </a:spcAft>
              <a:buClr>
                <a:schemeClr val="dk1"/>
              </a:buClr>
              <a:buSzPts val="6000"/>
              <a:buFont typeface="Corbel"/>
              <a:buNone/>
              <a:defRPr sz="6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 name="Google Shape;27;p2"/>
          <p:cNvSpPr txBox="1">
            <a:spLocks noGrp="1"/>
          </p:cNvSpPr>
          <p:nvPr>
            <p:ph type="subTitle" idx="1"/>
          </p:nvPr>
        </p:nvSpPr>
        <p:spPr>
          <a:xfrm>
            <a:off x="4515377" y="3996267"/>
            <a:ext cx="6987645" cy="1388534"/>
          </a:xfrm>
          <a:prstGeom prst="rect">
            <a:avLst/>
          </a:prstGeom>
          <a:noFill/>
          <a:ln>
            <a:noFill/>
          </a:ln>
        </p:spPr>
        <p:txBody>
          <a:bodyPr spcFirstLastPara="1" wrap="square" lIns="91425" tIns="91425" rIns="91425" bIns="91425" anchor="t" anchorCtr="0"/>
          <a:lstStyle>
            <a:lvl1pPr marR="0" lvl="0" algn="r" rtl="0">
              <a:spcBef>
                <a:spcPts val="420"/>
              </a:spcBef>
              <a:spcAft>
                <a:spcPts val="0"/>
              </a:spcAft>
              <a:buClr>
                <a:srgbClr val="1186C3"/>
              </a:buClr>
              <a:buSzPts val="3045"/>
              <a:buFont typeface="Arial"/>
              <a:buNone/>
              <a:defRPr sz="2100" b="0" i="0" u="none" strike="noStrike" cap="none">
                <a:solidFill>
                  <a:schemeClr val="dk1"/>
                </a:solidFill>
                <a:latin typeface="Corbel"/>
                <a:ea typeface="Corbel"/>
                <a:cs typeface="Corbel"/>
                <a:sym typeface="Corbel"/>
              </a:defRPr>
            </a:lvl1pPr>
            <a:lvl2pPr marR="0" lvl="1" algn="ctr" rtl="0">
              <a:spcBef>
                <a:spcPts val="600"/>
              </a:spcBef>
              <a:spcAft>
                <a:spcPts val="0"/>
              </a:spcAft>
              <a:buClr>
                <a:srgbClr val="1186C3"/>
              </a:buClr>
              <a:buSzPts val="2900"/>
              <a:buFont typeface="Arial"/>
              <a:buNone/>
              <a:defRPr sz="2000" b="0" i="0" u="none" strike="noStrike" cap="none">
                <a:solidFill>
                  <a:srgbClr val="888888"/>
                </a:solidFill>
                <a:latin typeface="Corbel"/>
                <a:ea typeface="Corbel"/>
                <a:cs typeface="Corbel"/>
                <a:sym typeface="Corbel"/>
              </a:defRPr>
            </a:lvl2pPr>
            <a:lvl3pPr marR="0" lvl="2" algn="ctr" rtl="0">
              <a:spcBef>
                <a:spcPts val="600"/>
              </a:spcBef>
              <a:spcAft>
                <a:spcPts val="0"/>
              </a:spcAft>
              <a:buClr>
                <a:srgbClr val="1186C3"/>
              </a:buClr>
              <a:buSzPts val="2610"/>
              <a:buFont typeface="Arial"/>
              <a:buNone/>
              <a:defRPr sz="1800" b="0" i="0" u="none" strike="noStrike" cap="none">
                <a:solidFill>
                  <a:srgbClr val="888888"/>
                </a:solidFill>
                <a:latin typeface="Corbel"/>
                <a:ea typeface="Corbel"/>
                <a:cs typeface="Corbel"/>
                <a:sym typeface="Corbel"/>
              </a:defRPr>
            </a:lvl3pPr>
            <a:lvl4pPr marR="0" lvl="3" algn="ctr" rtl="0">
              <a:spcBef>
                <a:spcPts val="600"/>
              </a:spcBef>
              <a:spcAft>
                <a:spcPts val="0"/>
              </a:spcAft>
              <a:buClr>
                <a:srgbClr val="1186C3"/>
              </a:buClr>
              <a:buSzPts val="2320"/>
              <a:buFont typeface="Arial"/>
              <a:buNone/>
              <a:defRPr sz="1600" b="0" i="0" u="none" strike="noStrike" cap="none">
                <a:solidFill>
                  <a:srgbClr val="888888"/>
                </a:solidFill>
                <a:latin typeface="Corbel"/>
                <a:ea typeface="Corbel"/>
                <a:cs typeface="Corbel"/>
                <a:sym typeface="Corbel"/>
              </a:defRPr>
            </a:lvl4pPr>
            <a:lvl5pPr marR="0" lvl="4" algn="ctr"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5pPr>
            <a:lvl6pPr marR="0" lvl="5" algn="ctr"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6pPr>
            <a:lvl7pPr marR="0" lvl="6" algn="ctr"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7pPr>
            <a:lvl8pPr marR="0" lvl="7" algn="ctr"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8pPr>
            <a:lvl9pPr marR="0" lvl="8" algn="ctr" rtl="0">
              <a:spcBef>
                <a:spcPts val="600"/>
              </a:spcBef>
              <a:spcAft>
                <a:spcPts val="600"/>
              </a:spcAft>
              <a:buClr>
                <a:srgbClr val="1186C3"/>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28" name="Google Shape;28;p2"/>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9" name="Google Shape;29;p2"/>
          <p:cNvSpPr txBox="1">
            <a:spLocks noGrp="1"/>
          </p:cNvSpPr>
          <p:nvPr>
            <p:ph type="ftr" idx="11"/>
          </p:nvPr>
        </p:nvSpPr>
        <p:spPr>
          <a:xfrm>
            <a:off x="5332412" y="5883275"/>
            <a:ext cx="432404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0" name="Google Shape;30;p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1484311" y="4732865"/>
            <a:ext cx="10018711" cy="566738"/>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dk1"/>
              </a:buClr>
              <a:buSzPts val="2400"/>
              <a:buFont typeface="Corbel"/>
              <a:buNone/>
              <a:defRPr sz="24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4" name="Google Shape;84;p11"/>
          <p:cNvSpPr>
            <a:spLocks noGrp="1"/>
          </p:cNvSpPr>
          <p:nvPr>
            <p:ph type="pic" idx="2"/>
          </p:nvPr>
        </p:nvSpPr>
        <p:spPr>
          <a:xfrm>
            <a:off x="2386012" y="932112"/>
            <a:ext cx="8225944" cy="3164976"/>
          </a:xfrm>
          <a:prstGeom prst="roundRect">
            <a:avLst>
              <a:gd name="adj" fmla="val 4380"/>
            </a:avLst>
          </a:prstGeom>
          <a:noFill/>
          <a:ln w="38100" cap="flat" cmpd="sng">
            <a:solidFill>
              <a:schemeClr val="lt2"/>
            </a:solidFill>
            <a:prstDash val="solid"/>
            <a:round/>
            <a:headEnd type="none" w="sm" len="sm"/>
            <a:tailEnd type="none" w="sm" len="sm"/>
          </a:ln>
        </p:spPr>
        <p:txBody>
          <a:bodyPr spcFirstLastPara="1" wrap="square" lIns="91425" tIns="91425" rIns="91425" bIns="91425" anchor="t" anchorCtr="0"/>
          <a:lstStyle>
            <a:lvl1pPr marR="0" lvl="0" algn="ctr" rtl="0">
              <a:spcBef>
                <a:spcPts val="32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1pPr>
            <a:lvl2pPr marR="0" lvl="1"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2pPr>
            <a:lvl3pPr marR="0" lvl="2"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3pPr>
            <a:lvl4pPr marR="0" lvl="3"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4pPr>
            <a:lvl5pPr marR="0" lvl="4"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5pPr>
            <a:lvl6pPr marR="0" lvl="5"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85" name="Google Shape;85;p11"/>
          <p:cNvSpPr txBox="1">
            <a:spLocks noGrp="1"/>
          </p:cNvSpPr>
          <p:nvPr>
            <p:ph type="body" idx="1"/>
          </p:nvPr>
        </p:nvSpPr>
        <p:spPr>
          <a:xfrm>
            <a:off x="1484311" y="5299603"/>
            <a:ext cx="10018711" cy="493712"/>
          </a:xfrm>
          <a:prstGeom prst="rect">
            <a:avLst/>
          </a:prstGeom>
          <a:noFill/>
          <a:ln>
            <a:noFill/>
          </a:ln>
        </p:spPr>
        <p:txBody>
          <a:bodyPr spcFirstLastPara="1" wrap="square" lIns="91425" tIns="91425" rIns="91425" bIns="91425" anchor="ctr" anchorCtr="0"/>
          <a:lstStyle>
            <a:lvl1pPr marL="457200" marR="0" lvl="0" indent="-228600" algn="ctr" rtl="0">
              <a:spcBef>
                <a:spcPts val="280"/>
              </a:spcBef>
              <a:spcAft>
                <a:spcPts val="0"/>
              </a:spcAft>
              <a:buClr>
                <a:srgbClr val="1186C3"/>
              </a:buClr>
              <a:buSzPts val="2030"/>
              <a:buFont typeface="Arial"/>
              <a:buNone/>
              <a:defRPr sz="14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1186C3"/>
              </a:buClr>
              <a:buSzPts val="1740"/>
              <a:buFont typeface="Arial"/>
              <a:buNone/>
              <a:defRPr sz="1200" b="0"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1186C3"/>
              </a:buClr>
              <a:buSzPts val="1450"/>
              <a:buFont typeface="Arial"/>
              <a:buNone/>
              <a:defRPr sz="1000" b="0"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5pPr>
            <a:lvl6pPr marL="2743200" marR="0" lvl="5"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6pPr>
            <a:lvl7pPr marL="3200400" marR="0" lvl="6"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7pPr>
            <a:lvl8pPr marL="3657600" marR="0" lvl="7"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8pPr>
            <a:lvl9pPr marL="4114800" marR="0" lvl="8" indent="-228600" algn="l" rtl="0">
              <a:spcBef>
                <a:spcPts val="600"/>
              </a:spcBef>
              <a:spcAft>
                <a:spcPts val="600"/>
              </a:spcAft>
              <a:buClr>
                <a:srgbClr val="1186C3"/>
              </a:buClr>
              <a:buSzPts val="1305"/>
              <a:buFont typeface="Arial"/>
              <a:buNone/>
              <a:defRPr sz="900" b="0" i="0" u="none" strike="noStrike" cap="none">
                <a:solidFill>
                  <a:schemeClr val="dk1"/>
                </a:solidFill>
                <a:latin typeface="Corbel"/>
                <a:ea typeface="Corbel"/>
                <a:cs typeface="Corbel"/>
                <a:sym typeface="Corbel"/>
              </a:defRPr>
            </a:lvl9pPr>
          </a:lstStyle>
          <a:p>
            <a:endParaRPr/>
          </a:p>
        </p:txBody>
      </p:sp>
      <p:sp>
        <p:nvSpPr>
          <p:cNvPr id="86" name="Google Shape;86;p11"/>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7" name="Google Shape;87;p11"/>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8" name="Google Shape;88;p1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1484312" y="685800"/>
            <a:ext cx="10018711" cy="3048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3200"/>
              <a:buFont typeface="Corbel"/>
              <a:buNone/>
              <a:defRPr sz="3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1" name="Google Shape;91;p12"/>
          <p:cNvSpPr txBox="1">
            <a:spLocks noGrp="1"/>
          </p:cNvSpPr>
          <p:nvPr>
            <p:ph type="body" idx="1"/>
          </p:nvPr>
        </p:nvSpPr>
        <p:spPr>
          <a:xfrm>
            <a:off x="1484312" y="4343400"/>
            <a:ext cx="10018713" cy="1447800"/>
          </a:xfrm>
          <a:prstGeom prst="rect">
            <a:avLst/>
          </a:prstGeom>
          <a:noFill/>
          <a:ln>
            <a:noFill/>
          </a:ln>
        </p:spPr>
        <p:txBody>
          <a:bodyPr spcFirstLastPara="1" wrap="square" lIns="91425" tIns="91425" rIns="91425" bIns="91425" anchor="ctr" anchorCtr="0"/>
          <a:lstStyle>
            <a:lvl1pPr marL="457200" marR="0" lvl="0" indent="-228600" algn="ctr" rtl="0">
              <a:spcBef>
                <a:spcPts val="400"/>
              </a:spcBef>
              <a:spcAft>
                <a:spcPts val="0"/>
              </a:spcAft>
              <a:buClr>
                <a:srgbClr val="1186C3"/>
              </a:buClr>
              <a:buSzPts val="2900"/>
              <a:buFont typeface="Arial"/>
              <a:buNone/>
              <a:defRPr sz="20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1186C3"/>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1186C3"/>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1186C3"/>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92" name="Google Shape;92;p12"/>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3" name="Google Shape;93;p12"/>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4" name="Google Shape;94;p1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5"/>
        <p:cNvGrpSpPr/>
        <p:nvPr/>
      </p:nvGrpSpPr>
      <p:grpSpPr>
        <a:xfrm>
          <a:off x="0" y="0"/>
          <a:ext cx="0" cy="0"/>
          <a:chOff x="0" y="0"/>
          <a:chExt cx="0" cy="0"/>
        </a:xfrm>
      </p:grpSpPr>
      <p:sp>
        <p:nvSpPr>
          <p:cNvPr id="96" name="Google Shape;96;p13"/>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97" name="Google Shape;97;p13"/>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98" name="Google Shape;98;p13"/>
          <p:cNvSpPr txBox="1">
            <a:spLocks noGrp="1"/>
          </p:cNvSpPr>
          <p:nvPr>
            <p:ph type="title"/>
          </p:nvPr>
        </p:nvSpPr>
        <p:spPr>
          <a:xfrm>
            <a:off x="2208212" y="685800"/>
            <a:ext cx="8990012" cy="2743199"/>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3200"/>
              <a:buFont typeface="Corbel"/>
              <a:buNone/>
              <a:defRPr sz="3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9" name="Google Shape;99;p13"/>
          <p:cNvSpPr txBox="1">
            <a:spLocks noGrp="1"/>
          </p:cNvSpPr>
          <p:nvPr>
            <p:ph type="body" idx="1"/>
          </p:nvPr>
        </p:nvSpPr>
        <p:spPr>
          <a:xfrm>
            <a:off x="2436811" y="3428999"/>
            <a:ext cx="8532815" cy="381000"/>
          </a:xfrm>
          <a:prstGeom prst="rect">
            <a:avLst/>
          </a:prstGeom>
          <a:noFill/>
          <a:ln>
            <a:noFill/>
          </a:ln>
        </p:spPr>
        <p:txBody>
          <a:bodyPr spcFirstLastPara="1" wrap="square" lIns="91425" tIns="91425" rIns="91425" bIns="91425" anchor="ctr" anchorCtr="0"/>
          <a:lstStyle>
            <a:lvl1pPr marL="457200" marR="0" lvl="0" indent="-228600" algn="l" rtl="0">
              <a:spcBef>
                <a:spcPts val="360"/>
              </a:spcBef>
              <a:spcAft>
                <a:spcPts val="0"/>
              </a:spcAft>
              <a:buClr>
                <a:srgbClr val="1186C3"/>
              </a:buClr>
              <a:buSzPts val="2610"/>
              <a:buFont typeface="Arial"/>
              <a:buNone/>
              <a:defRPr sz="18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1186C3"/>
              </a:buClr>
              <a:buSzPts val="2900"/>
              <a:buFont typeface="Arial"/>
              <a:buNone/>
              <a:defRPr sz="2000" b="0"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1186C3"/>
              </a:buClr>
              <a:buSzPts val="2610"/>
              <a:buFont typeface="Arial"/>
              <a:buNone/>
              <a:defRPr sz="1800" b="0"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1186C3"/>
              </a:buClr>
              <a:buSzPts val="2030"/>
              <a:buFont typeface="Arial"/>
              <a:buNone/>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00" name="Google Shape;100;p13"/>
          <p:cNvSpPr txBox="1">
            <a:spLocks noGrp="1"/>
          </p:cNvSpPr>
          <p:nvPr>
            <p:ph type="body" idx="2"/>
          </p:nvPr>
        </p:nvSpPr>
        <p:spPr>
          <a:xfrm>
            <a:off x="1484311" y="4343400"/>
            <a:ext cx="10018711" cy="1447800"/>
          </a:xfrm>
          <a:prstGeom prst="rect">
            <a:avLst/>
          </a:prstGeom>
          <a:noFill/>
          <a:ln>
            <a:noFill/>
          </a:ln>
        </p:spPr>
        <p:txBody>
          <a:bodyPr spcFirstLastPara="1" wrap="square" lIns="91425" tIns="91425" rIns="91425" bIns="91425" anchor="ctr" anchorCtr="0"/>
          <a:lstStyle>
            <a:lvl1pPr marL="457200" marR="0" lvl="0" indent="-228600" algn="ctr" rtl="0">
              <a:spcBef>
                <a:spcPts val="400"/>
              </a:spcBef>
              <a:spcAft>
                <a:spcPts val="0"/>
              </a:spcAft>
              <a:buClr>
                <a:srgbClr val="1186C3"/>
              </a:buClr>
              <a:buSzPts val="2900"/>
              <a:buFont typeface="Arial"/>
              <a:buNone/>
              <a:defRPr sz="20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1186C3"/>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1186C3"/>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1186C3"/>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101" name="Google Shape;101;p13"/>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2" name="Google Shape;102;p13"/>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3" name="Google Shape;103;p1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1484313" y="3308581"/>
            <a:ext cx="10018709" cy="1468800"/>
          </a:xfrm>
          <a:prstGeom prst="rect">
            <a:avLst/>
          </a:prstGeom>
          <a:noFill/>
          <a:ln>
            <a:noFill/>
          </a:ln>
        </p:spPr>
        <p:txBody>
          <a:bodyPr spcFirstLastPara="1" wrap="square" lIns="91425" tIns="91425" rIns="91425" bIns="91425" anchor="b" anchorCtr="0"/>
          <a:lstStyle>
            <a:lvl1pPr marR="0" lvl="0" algn="r" rtl="0">
              <a:spcBef>
                <a:spcPts val="0"/>
              </a:spcBef>
              <a:spcAft>
                <a:spcPts val="0"/>
              </a:spcAft>
              <a:buClr>
                <a:schemeClr val="dk1"/>
              </a:buClr>
              <a:buSzPts val="3200"/>
              <a:buFont typeface="Corbel"/>
              <a:buNone/>
              <a:defRPr sz="3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6" name="Google Shape;106;p14"/>
          <p:cNvSpPr txBox="1">
            <a:spLocks noGrp="1"/>
          </p:cNvSpPr>
          <p:nvPr>
            <p:ph type="body" idx="1"/>
          </p:nvPr>
        </p:nvSpPr>
        <p:spPr>
          <a:xfrm>
            <a:off x="1484312" y="4777381"/>
            <a:ext cx="10018710" cy="860400"/>
          </a:xfrm>
          <a:prstGeom prst="rect">
            <a:avLst/>
          </a:prstGeom>
          <a:noFill/>
          <a:ln>
            <a:noFill/>
          </a:ln>
        </p:spPr>
        <p:txBody>
          <a:bodyPr spcFirstLastPara="1" wrap="square" lIns="91425" tIns="91425" rIns="91425" bIns="91425" anchor="t" anchorCtr="0"/>
          <a:lstStyle>
            <a:lvl1pPr marL="457200" marR="0" lvl="0" indent="-228600" algn="r" rtl="0">
              <a:spcBef>
                <a:spcPts val="400"/>
              </a:spcBef>
              <a:spcAft>
                <a:spcPts val="0"/>
              </a:spcAft>
              <a:buClr>
                <a:srgbClr val="1186C3"/>
              </a:buClr>
              <a:buSzPts val="2900"/>
              <a:buFont typeface="Arial"/>
              <a:buNone/>
              <a:defRPr sz="20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1186C3"/>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1186C3"/>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1186C3"/>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107" name="Google Shape;107;p14"/>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8" name="Google Shape;108;p14"/>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9" name="Google Shape;109;p1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0"/>
        <p:cNvGrpSpPr/>
        <p:nvPr/>
      </p:nvGrpSpPr>
      <p:grpSpPr>
        <a:xfrm>
          <a:off x="0" y="0"/>
          <a:ext cx="0" cy="0"/>
          <a:chOff x="0" y="0"/>
          <a:chExt cx="0" cy="0"/>
        </a:xfrm>
      </p:grpSpPr>
      <p:sp>
        <p:nvSpPr>
          <p:cNvPr id="111" name="Google Shape;111;p15"/>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12" name="Google Shape;112;p15"/>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13" name="Google Shape;113;p15"/>
          <p:cNvSpPr txBox="1">
            <a:spLocks noGrp="1"/>
          </p:cNvSpPr>
          <p:nvPr>
            <p:ph type="title"/>
          </p:nvPr>
        </p:nvSpPr>
        <p:spPr>
          <a:xfrm>
            <a:off x="2208212" y="685800"/>
            <a:ext cx="8990012" cy="2743199"/>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3200"/>
              <a:buFont typeface="Corbel"/>
              <a:buNone/>
              <a:defRPr sz="3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4" name="Google Shape;114;p15"/>
          <p:cNvSpPr txBox="1">
            <a:spLocks noGrp="1"/>
          </p:cNvSpPr>
          <p:nvPr>
            <p:ph type="body" idx="1"/>
          </p:nvPr>
        </p:nvSpPr>
        <p:spPr>
          <a:xfrm>
            <a:off x="1484313" y="3886200"/>
            <a:ext cx="10018710" cy="889000"/>
          </a:xfrm>
          <a:prstGeom prst="rect">
            <a:avLst/>
          </a:prstGeom>
          <a:noFill/>
          <a:ln>
            <a:noFill/>
          </a:ln>
        </p:spPr>
        <p:txBody>
          <a:bodyPr spcFirstLastPara="1" wrap="square" lIns="91425" tIns="91425" rIns="91425" bIns="91425" anchor="b" anchorCtr="0"/>
          <a:lstStyle>
            <a:lvl1pPr marL="457200" marR="0" lvl="0" indent="-228600" algn="r" rtl="0">
              <a:spcBef>
                <a:spcPts val="480"/>
              </a:spcBef>
              <a:spcAft>
                <a:spcPts val="0"/>
              </a:spcAft>
              <a:buClr>
                <a:srgbClr val="1186C3"/>
              </a:buClr>
              <a:buSzPts val="3480"/>
              <a:buFont typeface="Arial"/>
              <a:buNone/>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15" name="Google Shape;115;p15"/>
          <p:cNvSpPr txBox="1">
            <a:spLocks noGrp="1"/>
          </p:cNvSpPr>
          <p:nvPr>
            <p:ph type="body" idx="2"/>
          </p:nvPr>
        </p:nvSpPr>
        <p:spPr>
          <a:xfrm>
            <a:off x="1484312" y="4775200"/>
            <a:ext cx="10018710" cy="1016000"/>
          </a:xfrm>
          <a:prstGeom prst="rect">
            <a:avLst/>
          </a:prstGeom>
          <a:noFill/>
          <a:ln>
            <a:noFill/>
          </a:ln>
        </p:spPr>
        <p:txBody>
          <a:bodyPr spcFirstLastPara="1" wrap="square" lIns="91425" tIns="91425" rIns="91425" bIns="91425" anchor="t" anchorCtr="0"/>
          <a:lstStyle>
            <a:lvl1pPr marL="457200" marR="0" lvl="0" indent="-228600" algn="r" rtl="0">
              <a:spcBef>
                <a:spcPts val="360"/>
              </a:spcBef>
              <a:spcAft>
                <a:spcPts val="0"/>
              </a:spcAft>
              <a:buClr>
                <a:srgbClr val="1186C3"/>
              </a:buClr>
              <a:buSzPts val="2610"/>
              <a:buFont typeface="Arial"/>
              <a:buNone/>
              <a:defRPr sz="18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1186C3"/>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1186C3"/>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1186C3"/>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116" name="Google Shape;116;p15"/>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7" name="Google Shape;117;p15"/>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8" name="Google Shape;118;p1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1484313" y="685800"/>
            <a:ext cx="10018712" cy="27273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1" name="Google Shape;121;p16"/>
          <p:cNvSpPr txBox="1">
            <a:spLocks noGrp="1"/>
          </p:cNvSpPr>
          <p:nvPr>
            <p:ph type="body" idx="1"/>
          </p:nvPr>
        </p:nvSpPr>
        <p:spPr>
          <a:xfrm>
            <a:off x="1484312" y="3505200"/>
            <a:ext cx="10018713" cy="838200"/>
          </a:xfrm>
          <a:prstGeom prst="rect">
            <a:avLst/>
          </a:prstGeom>
          <a:noFill/>
          <a:ln>
            <a:noFill/>
          </a:ln>
        </p:spPr>
        <p:txBody>
          <a:bodyPr spcFirstLastPara="1" wrap="square" lIns="91425" tIns="91425" rIns="91425" bIns="91425" anchor="b" anchorCtr="0"/>
          <a:lstStyle>
            <a:lvl1pPr marL="457200" marR="0" lvl="0" indent="-228600" algn="l" rtl="0">
              <a:spcBef>
                <a:spcPts val="560"/>
              </a:spcBef>
              <a:spcAft>
                <a:spcPts val="0"/>
              </a:spcAft>
              <a:buClr>
                <a:srgbClr val="1186C3"/>
              </a:buClr>
              <a:buSzPts val="4060"/>
              <a:buFont typeface="Arial"/>
              <a:buNone/>
              <a:defRPr sz="28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22" name="Google Shape;122;p16"/>
          <p:cNvSpPr txBox="1">
            <a:spLocks noGrp="1"/>
          </p:cNvSpPr>
          <p:nvPr>
            <p:ph type="body" idx="2"/>
          </p:nvPr>
        </p:nvSpPr>
        <p:spPr>
          <a:xfrm>
            <a:off x="1484311" y="4343400"/>
            <a:ext cx="10018713" cy="144780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rgbClr val="1186C3"/>
              </a:buClr>
              <a:buSzPts val="2610"/>
              <a:buFont typeface="Arial"/>
              <a:buNone/>
              <a:defRPr sz="18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1186C3"/>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1186C3"/>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1186C3"/>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123" name="Google Shape;123;p16"/>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4" name="Google Shape;124;p16"/>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5" name="Google Shape;125;p1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1484311" y="685800"/>
            <a:ext cx="10018713" cy="1752599"/>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8" name="Google Shape;128;p17"/>
          <p:cNvSpPr txBox="1">
            <a:spLocks noGrp="1"/>
          </p:cNvSpPr>
          <p:nvPr>
            <p:ph type="body" idx="1"/>
          </p:nvPr>
        </p:nvSpPr>
        <p:spPr>
          <a:xfrm rot="5400000">
            <a:off x="4931566" y="-780257"/>
            <a:ext cx="3124201" cy="10018713"/>
          </a:xfrm>
          <a:prstGeom prst="rect">
            <a:avLst/>
          </a:prstGeom>
          <a:noFill/>
          <a:ln>
            <a:noFill/>
          </a:ln>
        </p:spPr>
        <p:txBody>
          <a:bodyPr spcFirstLastPara="1" wrap="square" lIns="91425" tIns="91425" rIns="91425" bIns="91425" anchor="t" anchorCtr="0"/>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29" name="Google Shape;129;p17"/>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0" name="Google Shape;130;p17"/>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1" name="Google Shape;131;p1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rot="5400000">
            <a:off x="8065140" y="2353315"/>
            <a:ext cx="5105400" cy="1770369"/>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4" name="Google Shape;134;p18"/>
          <p:cNvSpPr txBox="1">
            <a:spLocks noGrp="1"/>
          </p:cNvSpPr>
          <p:nvPr>
            <p:ph type="body" idx="1"/>
          </p:nvPr>
        </p:nvSpPr>
        <p:spPr>
          <a:xfrm rot="5400000">
            <a:off x="2941483" y="-771371"/>
            <a:ext cx="5105400" cy="8019742"/>
          </a:xfrm>
          <a:prstGeom prst="rect">
            <a:avLst/>
          </a:prstGeom>
          <a:noFill/>
          <a:ln>
            <a:noFill/>
          </a:ln>
        </p:spPr>
        <p:txBody>
          <a:bodyPr spcFirstLastPara="1" wrap="square" lIns="91425" tIns="91425" rIns="91425" bIns="91425" anchor="t" anchorCtr="0"/>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35" name="Google Shape;135;p18"/>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6" name="Google Shape;136;p18"/>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7" name="Google Shape;137;p1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1484311" y="685800"/>
            <a:ext cx="10018713" cy="1752599"/>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3" name="Google Shape;33;p3"/>
          <p:cNvSpPr txBox="1">
            <a:spLocks noGrp="1"/>
          </p:cNvSpPr>
          <p:nvPr>
            <p:ph type="body" idx="1"/>
          </p:nvPr>
        </p:nvSpPr>
        <p:spPr>
          <a:xfrm>
            <a:off x="1484310" y="2666999"/>
            <a:ext cx="10018713" cy="3124201"/>
          </a:xfrm>
          <a:prstGeom prst="rect">
            <a:avLst/>
          </a:prstGeom>
          <a:noFill/>
          <a:ln>
            <a:noFill/>
          </a:ln>
        </p:spPr>
        <p:txBody>
          <a:bodyPr spcFirstLastPara="1" wrap="square" lIns="91425" tIns="91425" rIns="91425" bIns="91425" anchor="ctr" anchorCtr="0"/>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34" name="Google Shape;34;p3"/>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5" name="Google Shape;35;p3"/>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6" name="Google Shape;36;p3"/>
          <p:cNvSpPr txBox="1">
            <a:spLocks noGrp="1"/>
          </p:cNvSpPr>
          <p:nvPr>
            <p:ph type="sldNum" idx="12"/>
          </p:nvPr>
        </p:nvSpPr>
        <p:spPr>
          <a:xfrm>
            <a:off x="10951856" y="5867131"/>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2572279" y="2666999"/>
            <a:ext cx="8930747" cy="2110382"/>
          </a:xfrm>
          <a:prstGeom prst="rect">
            <a:avLst/>
          </a:prstGeom>
          <a:noFill/>
          <a:ln>
            <a:noFill/>
          </a:ln>
        </p:spPr>
        <p:txBody>
          <a:bodyPr spcFirstLastPara="1" wrap="square" lIns="91425" tIns="91425" rIns="91425" bIns="91425" anchor="b" anchorCtr="0"/>
          <a:lstStyle>
            <a:lvl1pPr marR="0" lvl="0" algn="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9" name="Google Shape;39;p4"/>
          <p:cNvSpPr txBox="1">
            <a:spLocks noGrp="1"/>
          </p:cNvSpPr>
          <p:nvPr>
            <p:ph type="body" idx="1"/>
          </p:nvPr>
        </p:nvSpPr>
        <p:spPr>
          <a:xfrm>
            <a:off x="2572278" y="4777381"/>
            <a:ext cx="8930748" cy="860400"/>
          </a:xfrm>
          <a:prstGeom prst="rect">
            <a:avLst/>
          </a:prstGeom>
          <a:noFill/>
          <a:ln>
            <a:noFill/>
          </a:ln>
        </p:spPr>
        <p:txBody>
          <a:bodyPr spcFirstLastPara="1" wrap="square" lIns="91425" tIns="91425" rIns="91425" bIns="91425" anchor="t" anchorCtr="0"/>
          <a:lstStyle>
            <a:lvl1pPr marL="457200" marR="0" lvl="0" indent="-228600" algn="r" rtl="0">
              <a:spcBef>
                <a:spcPts val="400"/>
              </a:spcBef>
              <a:spcAft>
                <a:spcPts val="0"/>
              </a:spcAft>
              <a:buClr>
                <a:srgbClr val="1186C3"/>
              </a:buClr>
              <a:buSzPts val="2900"/>
              <a:buFont typeface="Arial"/>
              <a:buNone/>
              <a:defRPr sz="20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1186C3"/>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1186C3"/>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1186C3"/>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1186C3"/>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40" name="Google Shape;40;p4"/>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1" name="Google Shape;41;p4"/>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2" name="Google Shape;42;p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1484311" y="685800"/>
            <a:ext cx="10018713" cy="1752599"/>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Google Shape;45;p5"/>
          <p:cNvSpPr txBox="1">
            <a:spLocks noGrp="1"/>
          </p:cNvSpPr>
          <p:nvPr>
            <p:ph type="body" idx="1"/>
          </p:nvPr>
        </p:nvSpPr>
        <p:spPr>
          <a:xfrm>
            <a:off x="1484312" y="2666999"/>
            <a:ext cx="4895055" cy="3124201"/>
          </a:xfrm>
          <a:prstGeom prst="rect">
            <a:avLst/>
          </a:prstGeom>
          <a:noFill/>
          <a:ln>
            <a:noFill/>
          </a:ln>
        </p:spPr>
        <p:txBody>
          <a:bodyPr spcFirstLastPara="1" wrap="square" lIns="91425" tIns="91425" rIns="91425" bIns="91425" anchor="ctr" anchorCtr="0"/>
          <a:lstStyle>
            <a:lvl1pPr marL="457200" marR="0" lvl="0" indent="-394335" algn="l" rtl="0">
              <a:spcBef>
                <a:spcPts val="36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2pPr>
            <a:lvl3pPr marL="1371600" marR="0" lvl="2" indent="-357505"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3pPr>
            <a:lvl4pPr marL="1828800" marR="0" lvl="3"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5pPr>
            <a:lvl6pPr marL="2743200" marR="0" lvl="5"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6pPr>
            <a:lvl7pPr marL="3200400" marR="0" lvl="6"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7pPr>
            <a:lvl8pPr marL="3657600" marR="0" lvl="7" indent="-339090"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8pPr>
            <a:lvl9pPr marL="4114800" marR="0" lvl="8" indent="-339090" algn="l" rtl="0">
              <a:spcBef>
                <a:spcPts val="600"/>
              </a:spcBef>
              <a:spcAft>
                <a:spcPts val="600"/>
              </a:spcAft>
              <a:buClr>
                <a:srgbClr val="1186C3"/>
              </a:buClr>
              <a:buSzPts val="1740"/>
              <a:buFont typeface="Arial"/>
              <a:buChar char="•"/>
              <a:defRPr sz="1200" b="0" i="0" u="none" strike="noStrike" cap="none">
                <a:solidFill>
                  <a:schemeClr val="dk1"/>
                </a:solidFill>
                <a:latin typeface="Corbel"/>
                <a:ea typeface="Corbel"/>
                <a:cs typeface="Corbel"/>
                <a:sym typeface="Corbel"/>
              </a:defRPr>
            </a:lvl9pPr>
          </a:lstStyle>
          <a:p>
            <a:endParaRPr/>
          </a:p>
        </p:txBody>
      </p:sp>
      <p:sp>
        <p:nvSpPr>
          <p:cNvPr id="46" name="Google Shape;46;p5"/>
          <p:cNvSpPr txBox="1">
            <a:spLocks noGrp="1"/>
          </p:cNvSpPr>
          <p:nvPr>
            <p:ph type="body" idx="2"/>
          </p:nvPr>
        </p:nvSpPr>
        <p:spPr>
          <a:xfrm>
            <a:off x="6607967" y="2667000"/>
            <a:ext cx="4895056" cy="3124200"/>
          </a:xfrm>
          <a:prstGeom prst="rect">
            <a:avLst/>
          </a:prstGeom>
          <a:noFill/>
          <a:ln>
            <a:noFill/>
          </a:ln>
        </p:spPr>
        <p:txBody>
          <a:bodyPr spcFirstLastPara="1" wrap="square" lIns="91425" tIns="91425" rIns="91425" bIns="91425" anchor="ctr" anchorCtr="0"/>
          <a:lstStyle>
            <a:lvl1pPr marL="457200" marR="0" lvl="0" indent="-394335" algn="l" rtl="0">
              <a:spcBef>
                <a:spcPts val="36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2pPr>
            <a:lvl3pPr marL="1371600" marR="0" lvl="2" indent="-357505"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3pPr>
            <a:lvl4pPr marL="1828800" marR="0" lvl="3"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5pPr>
            <a:lvl6pPr marL="2743200" marR="0" lvl="5"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6pPr>
            <a:lvl7pPr marL="3200400" marR="0" lvl="6"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7pPr>
            <a:lvl8pPr marL="3657600" marR="0" lvl="7" indent="-339090"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8pPr>
            <a:lvl9pPr marL="4114800" marR="0" lvl="8" indent="-339090" algn="l" rtl="0">
              <a:spcBef>
                <a:spcPts val="600"/>
              </a:spcBef>
              <a:spcAft>
                <a:spcPts val="600"/>
              </a:spcAft>
              <a:buClr>
                <a:srgbClr val="1186C3"/>
              </a:buClr>
              <a:buSzPts val="1740"/>
              <a:buFont typeface="Arial"/>
              <a:buChar char="•"/>
              <a:defRPr sz="1200" b="0" i="0" u="none" strike="noStrike" cap="none">
                <a:solidFill>
                  <a:schemeClr val="dk1"/>
                </a:solidFill>
                <a:latin typeface="Corbel"/>
                <a:ea typeface="Corbel"/>
                <a:cs typeface="Corbel"/>
                <a:sym typeface="Corbel"/>
              </a:defRPr>
            </a:lvl9pPr>
          </a:lstStyle>
          <a:p>
            <a:endParaRPr/>
          </a:p>
        </p:txBody>
      </p:sp>
      <p:sp>
        <p:nvSpPr>
          <p:cNvPr id="47" name="Google Shape;47;p5"/>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8" name="Google Shape;48;p5"/>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9" name="Google Shape;49;p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1484311" y="685800"/>
            <a:ext cx="10018713" cy="1752599"/>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2" name="Google Shape;52;p6"/>
          <p:cNvSpPr txBox="1">
            <a:spLocks noGrp="1"/>
          </p:cNvSpPr>
          <p:nvPr>
            <p:ph type="body" idx="1"/>
          </p:nvPr>
        </p:nvSpPr>
        <p:spPr>
          <a:xfrm>
            <a:off x="1772179" y="2658533"/>
            <a:ext cx="4607188" cy="576262"/>
          </a:xfrm>
          <a:prstGeom prst="rect">
            <a:avLst/>
          </a:prstGeom>
          <a:noFill/>
          <a:ln>
            <a:noFill/>
          </a:ln>
        </p:spPr>
        <p:txBody>
          <a:bodyPr spcFirstLastPara="1" wrap="square" lIns="91425" tIns="91425" rIns="91425" bIns="91425" anchor="b" anchorCtr="0"/>
          <a:lstStyle>
            <a:lvl1pPr marL="457200" marR="0" lvl="0" indent="-228600" algn="l" rtl="0">
              <a:spcBef>
                <a:spcPts val="560"/>
              </a:spcBef>
              <a:spcAft>
                <a:spcPts val="0"/>
              </a:spcAft>
              <a:buClr>
                <a:srgbClr val="1186C3"/>
              </a:buClr>
              <a:buSzPts val="4060"/>
              <a:buFont typeface="Arial"/>
              <a:buNone/>
              <a:defRPr sz="2800" b="0" i="0" u="none" strike="noStrike" cap="none">
                <a:solidFill>
                  <a:srgbClr val="1186C3"/>
                </a:solidFill>
                <a:latin typeface="Corbel"/>
                <a:ea typeface="Corbel"/>
                <a:cs typeface="Corbel"/>
                <a:sym typeface="Corbel"/>
              </a:defRPr>
            </a:lvl1pPr>
            <a:lvl2pPr marL="914400" marR="0" lvl="1" indent="-228600" algn="l" rtl="0">
              <a:spcBef>
                <a:spcPts val="600"/>
              </a:spcBef>
              <a:spcAft>
                <a:spcPts val="0"/>
              </a:spcAft>
              <a:buClr>
                <a:srgbClr val="1186C3"/>
              </a:buClr>
              <a:buSzPts val="2900"/>
              <a:buFont typeface="Arial"/>
              <a:buNone/>
              <a:defRPr sz="2000" b="1"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1186C3"/>
              </a:buClr>
              <a:buSzPts val="2610"/>
              <a:buFont typeface="Arial"/>
              <a:buNone/>
              <a:defRPr sz="1800" b="1"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1186C3"/>
              </a:buClr>
              <a:buSzPts val="2320"/>
              <a:buFont typeface="Arial"/>
              <a:buNone/>
              <a:defRPr sz="1600" b="1"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1186C3"/>
              </a:buClr>
              <a:buSzPts val="2320"/>
              <a:buFont typeface="Arial"/>
              <a:buNone/>
              <a:defRPr sz="1600" b="1" i="0" u="none" strike="noStrike" cap="none">
                <a:solidFill>
                  <a:schemeClr val="dk1"/>
                </a:solidFill>
                <a:latin typeface="Corbel"/>
                <a:ea typeface="Corbel"/>
                <a:cs typeface="Corbel"/>
                <a:sym typeface="Corbel"/>
              </a:defRPr>
            </a:lvl5pPr>
            <a:lvl6pPr marL="2743200" marR="0" lvl="5" indent="-228600" algn="l" rtl="0">
              <a:spcBef>
                <a:spcPts val="600"/>
              </a:spcBef>
              <a:spcAft>
                <a:spcPts val="0"/>
              </a:spcAft>
              <a:buClr>
                <a:srgbClr val="1186C3"/>
              </a:buClr>
              <a:buSzPts val="2320"/>
              <a:buFont typeface="Arial"/>
              <a:buNone/>
              <a:defRPr sz="1600" b="1" i="0" u="none" strike="noStrike" cap="none">
                <a:solidFill>
                  <a:schemeClr val="dk1"/>
                </a:solidFill>
                <a:latin typeface="Corbel"/>
                <a:ea typeface="Corbel"/>
                <a:cs typeface="Corbel"/>
                <a:sym typeface="Corbel"/>
              </a:defRPr>
            </a:lvl6pPr>
            <a:lvl7pPr marL="3200400" marR="0" lvl="6" indent="-228600" algn="l" rtl="0">
              <a:spcBef>
                <a:spcPts val="600"/>
              </a:spcBef>
              <a:spcAft>
                <a:spcPts val="0"/>
              </a:spcAft>
              <a:buClr>
                <a:srgbClr val="1186C3"/>
              </a:buClr>
              <a:buSzPts val="2320"/>
              <a:buFont typeface="Arial"/>
              <a:buNone/>
              <a:defRPr sz="1600" b="1" i="0" u="none" strike="noStrike" cap="none">
                <a:solidFill>
                  <a:schemeClr val="dk1"/>
                </a:solidFill>
                <a:latin typeface="Corbel"/>
                <a:ea typeface="Corbel"/>
                <a:cs typeface="Corbel"/>
                <a:sym typeface="Corbel"/>
              </a:defRPr>
            </a:lvl7pPr>
            <a:lvl8pPr marL="3657600" marR="0" lvl="7" indent="-228600" algn="l" rtl="0">
              <a:spcBef>
                <a:spcPts val="600"/>
              </a:spcBef>
              <a:spcAft>
                <a:spcPts val="0"/>
              </a:spcAft>
              <a:buClr>
                <a:srgbClr val="1186C3"/>
              </a:buClr>
              <a:buSzPts val="2320"/>
              <a:buFont typeface="Arial"/>
              <a:buNone/>
              <a:defRPr sz="1600" b="1" i="0" u="none" strike="noStrike" cap="none">
                <a:solidFill>
                  <a:schemeClr val="dk1"/>
                </a:solidFill>
                <a:latin typeface="Corbel"/>
                <a:ea typeface="Corbel"/>
                <a:cs typeface="Corbel"/>
                <a:sym typeface="Corbel"/>
              </a:defRPr>
            </a:lvl8pPr>
            <a:lvl9pPr marL="4114800" marR="0" lvl="8" indent="-228600" algn="l" rtl="0">
              <a:spcBef>
                <a:spcPts val="600"/>
              </a:spcBef>
              <a:spcAft>
                <a:spcPts val="600"/>
              </a:spcAft>
              <a:buClr>
                <a:srgbClr val="1186C3"/>
              </a:buClr>
              <a:buSzPts val="2320"/>
              <a:buFont typeface="Arial"/>
              <a:buNone/>
              <a:defRPr sz="1600" b="1" i="0" u="none" strike="noStrike" cap="none">
                <a:solidFill>
                  <a:schemeClr val="dk1"/>
                </a:solidFill>
                <a:latin typeface="Corbel"/>
                <a:ea typeface="Corbel"/>
                <a:cs typeface="Corbel"/>
                <a:sym typeface="Corbel"/>
              </a:defRPr>
            </a:lvl9pPr>
          </a:lstStyle>
          <a:p>
            <a:endParaRPr/>
          </a:p>
        </p:txBody>
      </p:sp>
      <p:sp>
        <p:nvSpPr>
          <p:cNvPr id="53" name="Google Shape;53;p6"/>
          <p:cNvSpPr txBox="1">
            <a:spLocks noGrp="1"/>
          </p:cNvSpPr>
          <p:nvPr>
            <p:ph type="body" idx="2"/>
          </p:nvPr>
        </p:nvSpPr>
        <p:spPr>
          <a:xfrm>
            <a:off x="1484311" y="3335337"/>
            <a:ext cx="4895056" cy="2455862"/>
          </a:xfrm>
          <a:prstGeom prst="rect">
            <a:avLst/>
          </a:prstGeom>
          <a:noFill/>
          <a:ln>
            <a:noFill/>
          </a:ln>
        </p:spPr>
        <p:txBody>
          <a:bodyPr spcFirstLastPara="1" wrap="square" lIns="91425" tIns="91425" rIns="91425" bIns="91425" anchor="t" anchorCtr="0"/>
          <a:lstStyle>
            <a:lvl1pPr marL="457200" marR="0" lvl="0" indent="-394335" algn="l" rtl="0">
              <a:spcBef>
                <a:spcPts val="36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2pPr>
            <a:lvl3pPr marL="1371600" marR="0" lvl="2" indent="-357505"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3pPr>
            <a:lvl4pPr marL="1828800" marR="0" lvl="3"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5pPr>
            <a:lvl6pPr marL="2743200" marR="0" lvl="5"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6pPr>
            <a:lvl7pPr marL="3200400" marR="0" lvl="6"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7pPr>
            <a:lvl8pPr marL="3657600" marR="0" lvl="7" indent="-339090"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8pPr>
            <a:lvl9pPr marL="4114800" marR="0" lvl="8" indent="-339090" algn="l" rtl="0">
              <a:spcBef>
                <a:spcPts val="600"/>
              </a:spcBef>
              <a:spcAft>
                <a:spcPts val="600"/>
              </a:spcAft>
              <a:buClr>
                <a:srgbClr val="1186C3"/>
              </a:buClr>
              <a:buSzPts val="1740"/>
              <a:buFont typeface="Arial"/>
              <a:buChar char="•"/>
              <a:defRPr sz="1200" b="0" i="0" u="none" strike="noStrike" cap="none">
                <a:solidFill>
                  <a:schemeClr val="dk1"/>
                </a:solidFill>
                <a:latin typeface="Corbel"/>
                <a:ea typeface="Corbel"/>
                <a:cs typeface="Corbel"/>
                <a:sym typeface="Corbel"/>
              </a:defRPr>
            </a:lvl9pPr>
          </a:lstStyle>
          <a:p>
            <a:endParaRPr/>
          </a:p>
        </p:txBody>
      </p:sp>
      <p:sp>
        <p:nvSpPr>
          <p:cNvPr id="54" name="Google Shape;54;p6"/>
          <p:cNvSpPr txBox="1">
            <a:spLocks noGrp="1"/>
          </p:cNvSpPr>
          <p:nvPr>
            <p:ph type="body" idx="3"/>
          </p:nvPr>
        </p:nvSpPr>
        <p:spPr>
          <a:xfrm>
            <a:off x="6880487" y="2667000"/>
            <a:ext cx="4622537" cy="576262"/>
          </a:xfrm>
          <a:prstGeom prst="rect">
            <a:avLst/>
          </a:prstGeom>
          <a:noFill/>
          <a:ln>
            <a:noFill/>
          </a:ln>
        </p:spPr>
        <p:txBody>
          <a:bodyPr spcFirstLastPara="1" wrap="square" lIns="91425" tIns="91425" rIns="91425" bIns="91425" anchor="b" anchorCtr="0"/>
          <a:lstStyle>
            <a:lvl1pPr marL="457200" marR="0" lvl="0" indent="-228600" algn="l" rtl="0">
              <a:spcBef>
                <a:spcPts val="560"/>
              </a:spcBef>
              <a:spcAft>
                <a:spcPts val="0"/>
              </a:spcAft>
              <a:buClr>
                <a:srgbClr val="1186C3"/>
              </a:buClr>
              <a:buSzPts val="4060"/>
              <a:buFont typeface="Arial"/>
              <a:buNone/>
              <a:defRPr sz="2800" b="0" i="0" u="none" strike="noStrike" cap="none">
                <a:solidFill>
                  <a:srgbClr val="1186C3"/>
                </a:solidFill>
                <a:latin typeface="Corbel"/>
                <a:ea typeface="Corbel"/>
                <a:cs typeface="Corbel"/>
                <a:sym typeface="Corbel"/>
              </a:defRPr>
            </a:lvl1pPr>
            <a:lvl2pPr marL="914400" marR="0" lvl="1" indent="-228600" algn="l" rtl="0">
              <a:spcBef>
                <a:spcPts val="600"/>
              </a:spcBef>
              <a:spcAft>
                <a:spcPts val="0"/>
              </a:spcAft>
              <a:buClr>
                <a:srgbClr val="1186C3"/>
              </a:buClr>
              <a:buSzPts val="2900"/>
              <a:buFont typeface="Arial"/>
              <a:buNone/>
              <a:defRPr sz="2000" b="1"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1186C3"/>
              </a:buClr>
              <a:buSzPts val="2610"/>
              <a:buFont typeface="Arial"/>
              <a:buNone/>
              <a:defRPr sz="1800" b="1"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1186C3"/>
              </a:buClr>
              <a:buSzPts val="2320"/>
              <a:buFont typeface="Arial"/>
              <a:buNone/>
              <a:defRPr sz="1600" b="1"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1186C3"/>
              </a:buClr>
              <a:buSzPts val="2320"/>
              <a:buFont typeface="Arial"/>
              <a:buNone/>
              <a:defRPr sz="1600" b="1" i="0" u="none" strike="noStrike" cap="none">
                <a:solidFill>
                  <a:schemeClr val="dk1"/>
                </a:solidFill>
                <a:latin typeface="Corbel"/>
                <a:ea typeface="Corbel"/>
                <a:cs typeface="Corbel"/>
                <a:sym typeface="Corbel"/>
              </a:defRPr>
            </a:lvl5pPr>
            <a:lvl6pPr marL="2743200" marR="0" lvl="5" indent="-228600" algn="l" rtl="0">
              <a:spcBef>
                <a:spcPts val="600"/>
              </a:spcBef>
              <a:spcAft>
                <a:spcPts val="0"/>
              </a:spcAft>
              <a:buClr>
                <a:srgbClr val="1186C3"/>
              </a:buClr>
              <a:buSzPts val="2320"/>
              <a:buFont typeface="Arial"/>
              <a:buNone/>
              <a:defRPr sz="1600" b="1" i="0" u="none" strike="noStrike" cap="none">
                <a:solidFill>
                  <a:schemeClr val="dk1"/>
                </a:solidFill>
                <a:latin typeface="Corbel"/>
                <a:ea typeface="Corbel"/>
                <a:cs typeface="Corbel"/>
                <a:sym typeface="Corbel"/>
              </a:defRPr>
            </a:lvl6pPr>
            <a:lvl7pPr marL="3200400" marR="0" lvl="6" indent="-228600" algn="l" rtl="0">
              <a:spcBef>
                <a:spcPts val="600"/>
              </a:spcBef>
              <a:spcAft>
                <a:spcPts val="0"/>
              </a:spcAft>
              <a:buClr>
                <a:srgbClr val="1186C3"/>
              </a:buClr>
              <a:buSzPts val="2320"/>
              <a:buFont typeface="Arial"/>
              <a:buNone/>
              <a:defRPr sz="1600" b="1" i="0" u="none" strike="noStrike" cap="none">
                <a:solidFill>
                  <a:schemeClr val="dk1"/>
                </a:solidFill>
                <a:latin typeface="Corbel"/>
                <a:ea typeface="Corbel"/>
                <a:cs typeface="Corbel"/>
                <a:sym typeface="Corbel"/>
              </a:defRPr>
            </a:lvl7pPr>
            <a:lvl8pPr marL="3657600" marR="0" lvl="7" indent="-228600" algn="l" rtl="0">
              <a:spcBef>
                <a:spcPts val="600"/>
              </a:spcBef>
              <a:spcAft>
                <a:spcPts val="0"/>
              </a:spcAft>
              <a:buClr>
                <a:srgbClr val="1186C3"/>
              </a:buClr>
              <a:buSzPts val="2320"/>
              <a:buFont typeface="Arial"/>
              <a:buNone/>
              <a:defRPr sz="1600" b="1" i="0" u="none" strike="noStrike" cap="none">
                <a:solidFill>
                  <a:schemeClr val="dk1"/>
                </a:solidFill>
                <a:latin typeface="Corbel"/>
                <a:ea typeface="Corbel"/>
                <a:cs typeface="Corbel"/>
                <a:sym typeface="Corbel"/>
              </a:defRPr>
            </a:lvl8pPr>
            <a:lvl9pPr marL="4114800" marR="0" lvl="8" indent="-228600" algn="l" rtl="0">
              <a:spcBef>
                <a:spcPts val="600"/>
              </a:spcBef>
              <a:spcAft>
                <a:spcPts val="600"/>
              </a:spcAft>
              <a:buClr>
                <a:srgbClr val="1186C3"/>
              </a:buClr>
              <a:buSzPts val="2320"/>
              <a:buFont typeface="Arial"/>
              <a:buNone/>
              <a:defRPr sz="1600" b="1" i="0" u="none" strike="noStrike" cap="none">
                <a:solidFill>
                  <a:schemeClr val="dk1"/>
                </a:solidFill>
                <a:latin typeface="Corbel"/>
                <a:ea typeface="Corbel"/>
                <a:cs typeface="Corbel"/>
                <a:sym typeface="Corbel"/>
              </a:defRPr>
            </a:lvl9pPr>
          </a:lstStyle>
          <a:p>
            <a:endParaRPr/>
          </a:p>
        </p:txBody>
      </p:sp>
      <p:sp>
        <p:nvSpPr>
          <p:cNvPr id="55" name="Google Shape;55;p6"/>
          <p:cNvSpPr txBox="1">
            <a:spLocks noGrp="1"/>
          </p:cNvSpPr>
          <p:nvPr>
            <p:ph type="body" idx="4"/>
          </p:nvPr>
        </p:nvSpPr>
        <p:spPr>
          <a:xfrm>
            <a:off x="6607967" y="3335337"/>
            <a:ext cx="4895056" cy="2455862"/>
          </a:xfrm>
          <a:prstGeom prst="rect">
            <a:avLst/>
          </a:prstGeom>
          <a:noFill/>
          <a:ln>
            <a:noFill/>
          </a:ln>
        </p:spPr>
        <p:txBody>
          <a:bodyPr spcFirstLastPara="1" wrap="square" lIns="91425" tIns="91425" rIns="91425" bIns="91425" anchor="t" anchorCtr="0"/>
          <a:lstStyle>
            <a:lvl1pPr marL="457200" marR="0" lvl="0" indent="-394335" algn="l" rtl="0">
              <a:spcBef>
                <a:spcPts val="36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2pPr>
            <a:lvl3pPr marL="1371600" marR="0" lvl="2" indent="-357505"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3pPr>
            <a:lvl4pPr marL="1828800" marR="0" lvl="3"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5pPr>
            <a:lvl6pPr marL="2743200" marR="0" lvl="5"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6pPr>
            <a:lvl7pPr marL="3200400" marR="0" lvl="6" indent="-339089"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7pPr>
            <a:lvl8pPr marL="3657600" marR="0" lvl="7" indent="-339090" algn="l" rtl="0">
              <a:spcBef>
                <a:spcPts val="600"/>
              </a:spcBef>
              <a:spcAft>
                <a:spcPts val="0"/>
              </a:spcAft>
              <a:buClr>
                <a:srgbClr val="1186C3"/>
              </a:buClr>
              <a:buSzPts val="1740"/>
              <a:buFont typeface="Arial"/>
              <a:buChar char="•"/>
              <a:defRPr sz="1200" b="0" i="0" u="none" strike="noStrike" cap="none">
                <a:solidFill>
                  <a:schemeClr val="dk1"/>
                </a:solidFill>
                <a:latin typeface="Corbel"/>
                <a:ea typeface="Corbel"/>
                <a:cs typeface="Corbel"/>
                <a:sym typeface="Corbel"/>
              </a:defRPr>
            </a:lvl8pPr>
            <a:lvl9pPr marL="4114800" marR="0" lvl="8" indent="-339090" algn="l" rtl="0">
              <a:spcBef>
                <a:spcPts val="600"/>
              </a:spcBef>
              <a:spcAft>
                <a:spcPts val="600"/>
              </a:spcAft>
              <a:buClr>
                <a:srgbClr val="1186C3"/>
              </a:buClr>
              <a:buSzPts val="1740"/>
              <a:buFont typeface="Arial"/>
              <a:buChar char="•"/>
              <a:defRPr sz="1200" b="0" i="0" u="none" strike="noStrike" cap="none">
                <a:solidFill>
                  <a:schemeClr val="dk1"/>
                </a:solidFill>
                <a:latin typeface="Corbel"/>
                <a:ea typeface="Corbel"/>
                <a:cs typeface="Corbel"/>
                <a:sym typeface="Corbel"/>
              </a:defRPr>
            </a:lvl9pPr>
          </a:lstStyle>
          <a:p>
            <a:endParaRPr/>
          </a:p>
        </p:txBody>
      </p:sp>
      <p:sp>
        <p:nvSpPr>
          <p:cNvPr id="56" name="Google Shape;56;p6"/>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7" name="Google Shape;57;p6"/>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8" name="Google Shape;58;p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1484311" y="685800"/>
            <a:ext cx="10018713" cy="1752599"/>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1" name="Google Shape;61;p7"/>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2" name="Google Shape;62;p7"/>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3" name="Google Shape;63;p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8"/>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6" name="Google Shape;66;p8"/>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7" name="Google Shape;67;p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1484312" y="1600200"/>
            <a:ext cx="3549121" cy="13716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dk1"/>
              </a:buClr>
              <a:buSzPts val="2400"/>
              <a:buFont typeface="Corbel"/>
              <a:buNone/>
              <a:defRPr sz="24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0" name="Google Shape;70;p9"/>
          <p:cNvSpPr txBox="1">
            <a:spLocks noGrp="1"/>
          </p:cNvSpPr>
          <p:nvPr>
            <p:ph type="body" idx="1"/>
          </p:nvPr>
        </p:nvSpPr>
        <p:spPr>
          <a:xfrm>
            <a:off x="5262033" y="685799"/>
            <a:ext cx="6240990" cy="5105401"/>
          </a:xfrm>
          <a:prstGeom prst="rect">
            <a:avLst/>
          </a:prstGeom>
          <a:noFill/>
          <a:ln>
            <a:noFill/>
          </a:ln>
        </p:spPr>
        <p:txBody>
          <a:bodyPr spcFirstLastPara="1" wrap="square" lIns="91425" tIns="91425" rIns="91425" bIns="91425" anchor="ctr" anchorCtr="0"/>
          <a:lstStyle>
            <a:lvl1pPr marL="457200" marR="0" lvl="0" indent="-412750" algn="l" rtl="0">
              <a:spcBef>
                <a:spcPts val="4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1pPr>
            <a:lvl2pPr marL="914400" marR="0" lvl="1"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2pPr>
            <a:lvl3pPr marL="1371600" marR="0" lvl="2"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3pPr>
            <a:lvl4pPr marL="1828800" marR="0" lvl="3" indent="-357505"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71" name="Google Shape;71;p9"/>
          <p:cNvSpPr txBox="1">
            <a:spLocks noGrp="1"/>
          </p:cNvSpPr>
          <p:nvPr>
            <p:ph type="body" idx="2"/>
          </p:nvPr>
        </p:nvSpPr>
        <p:spPr>
          <a:xfrm>
            <a:off x="1484312" y="2971800"/>
            <a:ext cx="3549121" cy="1828800"/>
          </a:xfrm>
          <a:prstGeom prst="rect">
            <a:avLst/>
          </a:prstGeom>
          <a:noFill/>
          <a:ln>
            <a:noFill/>
          </a:ln>
        </p:spPr>
        <p:txBody>
          <a:bodyPr spcFirstLastPara="1" wrap="square" lIns="91425" tIns="91425" rIns="91425" bIns="91425" anchor="ctr" anchorCtr="0"/>
          <a:lstStyle>
            <a:lvl1pPr marL="457200" marR="0" lvl="0" indent="-228600" algn="ctr" rtl="0">
              <a:spcBef>
                <a:spcPts val="32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1186C3"/>
              </a:buClr>
              <a:buSzPts val="1740"/>
              <a:buFont typeface="Arial"/>
              <a:buNone/>
              <a:defRPr sz="1200" b="0"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1186C3"/>
              </a:buClr>
              <a:buSzPts val="1450"/>
              <a:buFont typeface="Arial"/>
              <a:buNone/>
              <a:defRPr sz="1000" b="0"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5pPr>
            <a:lvl6pPr marL="2743200" marR="0" lvl="5"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6pPr>
            <a:lvl7pPr marL="3200400" marR="0" lvl="6"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7pPr>
            <a:lvl8pPr marL="3657600" marR="0" lvl="7"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8pPr>
            <a:lvl9pPr marL="4114800" marR="0" lvl="8" indent="-228600" algn="l" rtl="0">
              <a:spcBef>
                <a:spcPts val="600"/>
              </a:spcBef>
              <a:spcAft>
                <a:spcPts val="600"/>
              </a:spcAft>
              <a:buClr>
                <a:srgbClr val="1186C3"/>
              </a:buClr>
              <a:buSzPts val="1305"/>
              <a:buFont typeface="Arial"/>
              <a:buNone/>
              <a:defRPr sz="900" b="0" i="0" u="none" strike="noStrike" cap="none">
                <a:solidFill>
                  <a:schemeClr val="dk1"/>
                </a:solidFill>
                <a:latin typeface="Corbel"/>
                <a:ea typeface="Corbel"/>
                <a:cs typeface="Corbel"/>
                <a:sym typeface="Corbel"/>
              </a:defRPr>
            </a:lvl9pPr>
          </a:lstStyle>
          <a:p>
            <a:endParaRPr/>
          </a:p>
        </p:txBody>
      </p:sp>
      <p:sp>
        <p:nvSpPr>
          <p:cNvPr id="72" name="Google Shape;72;p9"/>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3" name="Google Shape;73;p9"/>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4" name="Google Shape;74;p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1482724" y="1752599"/>
            <a:ext cx="5426158" cy="13716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dk1"/>
              </a:buClr>
              <a:buSzPts val="2800"/>
              <a:buFont typeface="Corbel"/>
              <a:buNone/>
              <a:defRPr sz="28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7" name="Google Shape;77;p10"/>
          <p:cNvSpPr>
            <a:spLocks noGrp="1"/>
          </p:cNvSpPr>
          <p:nvPr>
            <p:ph type="pic" idx="2"/>
          </p:nvPr>
        </p:nvSpPr>
        <p:spPr>
          <a:xfrm>
            <a:off x="7594682" y="914400"/>
            <a:ext cx="3280974" cy="4572000"/>
          </a:xfrm>
          <a:prstGeom prst="roundRect">
            <a:avLst>
              <a:gd name="adj" fmla="val 4280"/>
            </a:avLst>
          </a:prstGeom>
          <a:noFill/>
          <a:ln w="38100" cap="flat" cmpd="sng">
            <a:solidFill>
              <a:schemeClr val="lt2"/>
            </a:solidFill>
            <a:prstDash val="solid"/>
            <a:round/>
            <a:headEnd type="none" w="sm" len="sm"/>
            <a:tailEnd type="none" w="sm" len="sm"/>
          </a:ln>
        </p:spPr>
        <p:txBody>
          <a:bodyPr spcFirstLastPara="1" wrap="square" lIns="91425" tIns="91425" rIns="91425" bIns="91425" anchor="t" anchorCtr="0"/>
          <a:lstStyle>
            <a:lvl1pPr marR="0" lvl="0" algn="ctr" rtl="0">
              <a:spcBef>
                <a:spcPts val="32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1pPr>
            <a:lvl2pPr marR="0" lvl="1"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2pPr>
            <a:lvl3pPr marR="0" lvl="2"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3pPr>
            <a:lvl4pPr marR="0" lvl="3"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4pPr>
            <a:lvl5pPr marR="0" lvl="4"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5pPr>
            <a:lvl6pPr marR="0" lvl="5"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78" name="Google Shape;78;p10"/>
          <p:cNvSpPr txBox="1">
            <a:spLocks noGrp="1"/>
          </p:cNvSpPr>
          <p:nvPr>
            <p:ph type="body" idx="1"/>
          </p:nvPr>
        </p:nvSpPr>
        <p:spPr>
          <a:xfrm>
            <a:off x="1482724" y="3124199"/>
            <a:ext cx="5426158" cy="1828800"/>
          </a:xfrm>
          <a:prstGeom prst="rect">
            <a:avLst/>
          </a:prstGeom>
          <a:noFill/>
          <a:ln>
            <a:noFill/>
          </a:ln>
        </p:spPr>
        <p:txBody>
          <a:bodyPr spcFirstLastPara="1" wrap="square" lIns="91425" tIns="91425" rIns="91425" bIns="91425" anchor="ctr" anchorCtr="0"/>
          <a:lstStyle>
            <a:lvl1pPr marL="457200" marR="0" lvl="0" indent="-228600" algn="ctr" rtl="0">
              <a:spcBef>
                <a:spcPts val="360"/>
              </a:spcBef>
              <a:spcAft>
                <a:spcPts val="0"/>
              </a:spcAft>
              <a:buClr>
                <a:srgbClr val="1186C3"/>
              </a:buClr>
              <a:buSzPts val="2610"/>
              <a:buFont typeface="Arial"/>
              <a:buNone/>
              <a:defRPr sz="18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1186C3"/>
              </a:buClr>
              <a:buSzPts val="1740"/>
              <a:buFont typeface="Arial"/>
              <a:buNone/>
              <a:defRPr sz="1200" b="0"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1186C3"/>
              </a:buClr>
              <a:buSzPts val="1450"/>
              <a:buFont typeface="Arial"/>
              <a:buNone/>
              <a:defRPr sz="1000" b="0"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5pPr>
            <a:lvl6pPr marL="2743200" marR="0" lvl="5"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6pPr>
            <a:lvl7pPr marL="3200400" marR="0" lvl="6"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7pPr>
            <a:lvl8pPr marL="3657600" marR="0" lvl="7" indent="-228600" algn="l" rtl="0">
              <a:spcBef>
                <a:spcPts val="600"/>
              </a:spcBef>
              <a:spcAft>
                <a:spcPts val="0"/>
              </a:spcAft>
              <a:buClr>
                <a:srgbClr val="1186C3"/>
              </a:buClr>
              <a:buSzPts val="1305"/>
              <a:buFont typeface="Arial"/>
              <a:buNone/>
              <a:defRPr sz="900" b="0" i="0" u="none" strike="noStrike" cap="none">
                <a:solidFill>
                  <a:schemeClr val="dk1"/>
                </a:solidFill>
                <a:latin typeface="Corbel"/>
                <a:ea typeface="Corbel"/>
                <a:cs typeface="Corbel"/>
                <a:sym typeface="Corbel"/>
              </a:defRPr>
            </a:lvl8pPr>
            <a:lvl9pPr marL="4114800" marR="0" lvl="8" indent="-228600" algn="l" rtl="0">
              <a:spcBef>
                <a:spcPts val="600"/>
              </a:spcBef>
              <a:spcAft>
                <a:spcPts val="600"/>
              </a:spcAft>
              <a:buClr>
                <a:srgbClr val="1186C3"/>
              </a:buClr>
              <a:buSzPts val="1305"/>
              <a:buFont typeface="Arial"/>
              <a:buNone/>
              <a:defRPr sz="900" b="0" i="0" u="none" strike="noStrike" cap="none">
                <a:solidFill>
                  <a:schemeClr val="dk1"/>
                </a:solidFill>
                <a:latin typeface="Corbel"/>
                <a:ea typeface="Corbel"/>
                <a:cs typeface="Corbel"/>
                <a:sym typeface="Corbel"/>
              </a:defRPr>
            </a:lvl9pPr>
          </a:lstStyle>
          <a:p>
            <a:endParaRPr/>
          </a:p>
        </p:txBody>
      </p:sp>
      <p:sp>
        <p:nvSpPr>
          <p:cNvPr id="79" name="Google Shape;79;p10"/>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0" name="Google Shape;80;p10"/>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1" name="Google Shape;81;p1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150812" y="0"/>
            <a:ext cx="2436813" cy="6858001"/>
            <a:chOff x="1320800" y="0"/>
            <a:chExt cx="2436813" cy="6858001"/>
          </a:xfrm>
        </p:grpSpPr>
        <p:sp>
          <p:nvSpPr>
            <p:cNvPr id="7" name="Google Shape;7;p1"/>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8" name="Google Shape;8;p1"/>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9" name="Google Shape;9;p1"/>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10" name="Google Shape;10;p1"/>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0B5982"/>
            </a:solidFill>
            <a:ln>
              <a:noFill/>
            </a:ln>
          </p:spPr>
        </p:sp>
        <p:sp>
          <p:nvSpPr>
            <p:cNvPr id="11" name="Google Shape;11;p1"/>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1186C3"/>
            </a:solidFill>
            <a:ln>
              <a:noFill/>
            </a:ln>
          </p:spPr>
        </p:sp>
        <p:sp>
          <p:nvSpPr>
            <p:cNvPr id="12" name="Google Shape;12;p1"/>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3" name="Google Shape;13;p1"/>
          <p:cNvSpPr txBox="1">
            <a:spLocks noGrp="1"/>
          </p:cNvSpPr>
          <p:nvPr>
            <p:ph type="title"/>
          </p:nvPr>
        </p:nvSpPr>
        <p:spPr>
          <a:xfrm>
            <a:off x="1484311" y="685800"/>
            <a:ext cx="10018713" cy="1752599"/>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 name="Google Shape;14;p1"/>
          <p:cNvSpPr txBox="1">
            <a:spLocks noGrp="1"/>
          </p:cNvSpPr>
          <p:nvPr>
            <p:ph type="body" idx="1"/>
          </p:nvPr>
        </p:nvSpPr>
        <p:spPr>
          <a:xfrm>
            <a:off x="1484310" y="2666999"/>
            <a:ext cx="10018713" cy="3124201"/>
          </a:xfrm>
          <a:prstGeom prst="rect">
            <a:avLst/>
          </a:prstGeom>
          <a:noFill/>
          <a:ln>
            <a:noFill/>
          </a:ln>
        </p:spPr>
        <p:txBody>
          <a:bodyPr spcFirstLastPara="1" wrap="square" lIns="91425" tIns="91425" rIns="91425" bIns="91425" anchor="ctr" anchorCtr="0"/>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5" name="Google Shape;15;p1"/>
          <p:cNvSpPr txBox="1">
            <a:spLocks noGrp="1"/>
          </p:cNvSpPr>
          <p:nvPr>
            <p:ph type="dt" idx="10"/>
          </p:nvPr>
        </p:nvSpPr>
        <p:spPr>
          <a:xfrm>
            <a:off x="9732656" y="5883275"/>
            <a:ext cx="11430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
          <p:cNvSpPr txBox="1">
            <a:spLocks noGrp="1"/>
          </p:cNvSpPr>
          <p:nvPr>
            <p:ph type="ftr" idx="11"/>
          </p:nvPr>
        </p:nvSpPr>
        <p:spPr>
          <a:xfrm>
            <a:off x="2572279" y="5883275"/>
            <a:ext cx="708417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7" name="Google Shape;17;p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aytheon.com/capabilities/products/boomera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shotspotte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ctrTitle"/>
          </p:nvPr>
        </p:nvSpPr>
        <p:spPr>
          <a:xfrm>
            <a:off x="2928401" y="1380068"/>
            <a:ext cx="8574622" cy="2616199"/>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6000"/>
              <a:buFont typeface="Corbel"/>
              <a:buNone/>
            </a:pPr>
            <a:r>
              <a:rPr lang="en-US" sz="6000" b="0" i="0" u="none" strike="noStrike" cap="none">
                <a:solidFill>
                  <a:schemeClr val="dk1"/>
                </a:solidFill>
                <a:latin typeface="Corbel"/>
                <a:ea typeface="Corbel"/>
                <a:cs typeface="Corbel"/>
                <a:sym typeface="Corbel"/>
              </a:rPr>
              <a:t>sUAS Deployable Acoustic Direction-Finding Module</a:t>
            </a:r>
            <a:endParaRPr/>
          </a:p>
        </p:txBody>
      </p:sp>
      <p:sp>
        <p:nvSpPr>
          <p:cNvPr id="143" name="Google Shape;143;p19"/>
          <p:cNvSpPr txBox="1">
            <a:spLocks noGrp="1"/>
          </p:cNvSpPr>
          <p:nvPr>
            <p:ph type="subTitle" idx="1"/>
          </p:nvPr>
        </p:nvSpPr>
        <p:spPr>
          <a:xfrm>
            <a:off x="4515377" y="3996267"/>
            <a:ext cx="6987645" cy="138853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1186C3"/>
              </a:buClr>
              <a:buSzPts val="3045"/>
              <a:buFont typeface="Arial"/>
              <a:buNone/>
            </a:pPr>
            <a:r>
              <a:rPr lang="en-US" dirty="0"/>
              <a:t>September 2017</a:t>
            </a:r>
            <a:endParaRPr lang="en-US" sz="2100" b="0" i="0" u="none" strike="noStrike" cap="none" dirty="0">
              <a:solidFill>
                <a:schemeClr val="dk1"/>
              </a:solidFill>
              <a:latin typeface="Corbel"/>
              <a:ea typeface="Corbel"/>
              <a:cs typeface="Corbel"/>
              <a:sym typeface="Corbel"/>
            </a:endParaRPr>
          </a:p>
          <a:p>
            <a:pPr marL="0" marR="0" lvl="0" indent="0" algn="r" rtl="0">
              <a:spcBef>
                <a:spcPts val="0"/>
              </a:spcBef>
              <a:spcAft>
                <a:spcPts val="0"/>
              </a:spcAft>
              <a:buClr>
                <a:srgbClr val="1186C3"/>
              </a:buClr>
              <a:buSzPts val="3045"/>
              <a:buFont typeface="Arial"/>
              <a:buNone/>
            </a:pPr>
            <a:r>
              <a:rPr lang="en-US" sz="2100" b="0" i="0" u="none" strike="noStrike" cap="none" dirty="0">
                <a:solidFill>
                  <a:schemeClr val="dk1"/>
                </a:solidFill>
                <a:latin typeface="Corbel"/>
                <a:ea typeface="Corbel"/>
                <a:cs typeface="Corbel"/>
                <a:sym typeface="Corbel"/>
              </a:rPr>
              <a:t>Kory Olney</a:t>
            </a:r>
            <a:endParaRPr dirty="0"/>
          </a:p>
          <a:p>
            <a:pPr marL="0" marR="0" lvl="0" indent="0" algn="r" rtl="0">
              <a:spcBef>
                <a:spcPts val="1020"/>
              </a:spcBef>
              <a:spcAft>
                <a:spcPts val="0"/>
              </a:spcAft>
              <a:buClr>
                <a:srgbClr val="1186C3"/>
              </a:buClr>
              <a:buSzPts val="3045"/>
              <a:buFont typeface="Arial"/>
              <a:buNone/>
            </a:pPr>
            <a:r>
              <a:rPr lang="en-US" sz="2100" b="0" i="0" u="none" strike="noStrike" cap="none" dirty="0">
                <a:solidFill>
                  <a:schemeClr val="dk1"/>
                </a:solidFill>
                <a:latin typeface="Corbel"/>
                <a:ea typeface="Corbel"/>
                <a:cs typeface="Corbel"/>
                <a:sym typeface="Corbel"/>
              </a:rPr>
              <a:t>USF Mechanical Engineering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Current Progress - Software</a:t>
            </a:r>
            <a:endParaRPr/>
          </a:p>
        </p:txBody>
      </p:sp>
      <p:sp>
        <p:nvSpPr>
          <p:cNvPr id="212" name="Google Shape;212;p28"/>
          <p:cNvSpPr txBox="1">
            <a:spLocks noGrp="1"/>
          </p:cNvSpPr>
          <p:nvPr>
            <p:ph type="body" idx="1"/>
          </p:nvPr>
        </p:nvSpPr>
        <p:spPr>
          <a:xfrm>
            <a:off x="1484311" y="2305879"/>
            <a:ext cx="10018713" cy="3790122"/>
          </a:xfrm>
          <a:prstGeom prst="rect">
            <a:avLst/>
          </a:prstGeom>
          <a:noFill/>
          <a:ln>
            <a:noFill/>
          </a:ln>
        </p:spPr>
        <p:txBody>
          <a:bodyPr spcFirstLastPara="1" wrap="square" lIns="91425" tIns="45700" rIns="91425" bIns="45700" anchor="ctr" anchorCtr="0">
            <a:noAutofit/>
          </a:bodyPr>
          <a:lstStyle/>
          <a:p>
            <a:pPr marL="742950" marR="0" lvl="1" indent="-285750" algn="l" rtl="0">
              <a:lnSpc>
                <a:spcPct val="90000"/>
              </a:lnSpc>
              <a:spcBef>
                <a:spcPts val="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FPGA </a:t>
            </a:r>
            <a:endParaRPr/>
          </a:p>
          <a:p>
            <a:pPr marL="1200150" marR="0" lvl="2" indent="-285750" algn="l" rtl="0">
              <a:lnSpc>
                <a:spcPct val="90000"/>
              </a:lnSpc>
              <a:spcBef>
                <a:spcPts val="933"/>
              </a:spcBef>
              <a:spcAft>
                <a:spcPts val="0"/>
              </a:spcAft>
              <a:buClr>
                <a:srgbClr val="1186C3"/>
              </a:buClr>
              <a:buSzPts val="2414"/>
              <a:buFont typeface="Arial"/>
              <a:buChar char="•"/>
            </a:pPr>
            <a:r>
              <a:rPr lang="en-US" sz="1665" b="0" i="0" u="none" strike="noStrike" cap="none">
                <a:solidFill>
                  <a:schemeClr val="dk1"/>
                </a:solidFill>
                <a:latin typeface="Corbel"/>
                <a:ea typeface="Corbel"/>
                <a:cs typeface="Corbel"/>
                <a:sym typeface="Corbel"/>
              </a:rPr>
              <a:t>Higher throughput </a:t>
            </a:r>
            <a:endParaRPr/>
          </a:p>
          <a:p>
            <a:pPr marL="1200150" marR="0" lvl="2" indent="-285750" algn="l" rtl="0">
              <a:lnSpc>
                <a:spcPct val="90000"/>
              </a:lnSpc>
              <a:spcBef>
                <a:spcPts val="933"/>
              </a:spcBef>
              <a:spcAft>
                <a:spcPts val="0"/>
              </a:spcAft>
              <a:buClr>
                <a:srgbClr val="1186C3"/>
              </a:buClr>
              <a:buSzPts val="2414"/>
              <a:buFont typeface="Arial"/>
              <a:buChar char="•"/>
            </a:pPr>
            <a:r>
              <a:rPr lang="en-US" sz="1665" b="0" i="0" u="none" strike="noStrike" cap="none">
                <a:solidFill>
                  <a:schemeClr val="dk1"/>
                </a:solidFill>
                <a:latin typeface="Corbel"/>
                <a:ea typeface="Corbel"/>
                <a:cs typeface="Corbel"/>
                <a:sym typeface="Corbel"/>
              </a:rPr>
              <a:t>Lower energy consumption</a:t>
            </a:r>
            <a:endParaRPr/>
          </a:p>
          <a:p>
            <a:pPr marL="742950" marR="0" lvl="1" indent="-285750" algn="l" rtl="0">
              <a:lnSpc>
                <a:spcPct val="90000"/>
              </a:lnSpc>
              <a:spcBef>
                <a:spcPts val="97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Supplied clock to ADC at max 32MHz</a:t>
            </a:r>
            <a:endParaRPr/>
          </a:p>
          <a:p>
            <a:pPr marL="1200150" marR="0" lvl="2" indent="-285750" algn="l" rtl="0">
              <a:lnSpc>
                <a:spcPct val="90000"/>
              </a:lnSpc>
              <a:spcBef>
                <a:spcPts val="933"/>
              </a:spcBef>
              <a:spcAft>
                <a:spcPts val="0"/>
              </a:spcAft>
              <a:buClr>
                <a:srgbClr val="1186C3"/>
              </a:buClr>
              <a:buSzPts val="2414"/>
              <a:buFont typeface="Arial"/>
              <a:buChar char="•"/>
            </a:pPr>
            <a:r>
              <a:rPr lang="en-US" sz="1665" b="0" i="0" u="none" strike="noStrike" cap="none">
                <a:solidFill>
                  <a:schemeClr val="dk1"/>
                </a:solidFill>
                <a:latin typeface="Corbel"/>
                <a:ea typeface="Corbel"/>
                <a:cs typeface="Corbel"/>
                <a:sym typeface="Corbel"/>
              </a:rPr>
              <a:t>Samples at CLK/4 </a:t>
            </a:r>
            <a:endParaRPr/>
          </a:p>
          <a:p>
            <a:pPr marL="1200150" marR="0" lvl="2" indent="-285750" algn="l" rtl="0">
              <a:lnSpc>
                <a:spcPct val="90000"/>
              </a:lnSpc>
              <a:spcBef>
                <a:spcPts val="933"/>
              </a:spcBef>
              <a:spcAft>
                <a:spcPts val="0"/>
              </a:spcAft>
              <a:buClr>
                <a:srgbClr val="1186C3"/>
              </a:buClr>
              <a:buSzPts val="2414"/>
              <a:buFont typeface="Arial"/>
              <a:buChar char="•"/>
            </a:pPr>
            <a:r>
              <a:rPr lang="en-US" sz="1665" b="0" i="0" u="none" strike="noStrike" cap="none">
                <a:solidFill>
                  <a:schemeClr val="dk1"/>
                </a:solidFill>
                <a:latin typeface="Corbel"/>
                <a:ea typeface="Corbel"/>
                <a:cs typeface="Corbel"/>
                <a:sym typeface="Corbel"/>
              </a:rPr>
              <a:t>Max Sampling at 8 MHZ</a:t>
            </a:r>
            <a:endParaRPr/>
          </a:p>
          <a:p>
            <a:pPr marL="1200150" marR="0" lvl="2" indent="-285750" algn="l" rtl="0">
              <a:lnSpc>
                <a:spcPct val="90000"/>
              </a:lnSpc>
              <a:spcBef>
                <a:spcPts val="933"/>
              </a:spcBef>
              <a:spcAft>
                <a:spcPts val="0"/>
              </a:spcAft>
              <a:buClr>
                <a:srgbClr val="1186C3"/>
              </a:buClr>
              <a:buSzPts val="2414"/>
              <a:buFont typeface="Arial"/>
              <a:buChar char="•"/>
            </a:pPr>
            <a:r>
              <a:rPr lang="en-US" sz="1665" b="0" i="0" u="none" strike="noStrike" cap="none">
                <a:solidFill>
                  <a:schemeClr val="dk1"/>
                </a:solidFill>
                <a:latin typeface="Corbel"/>
                <a:ea typeface="Corbel"/>
                <a:cs typeface="Corbel"/>
                <a:sym typeface="Corbel"/>
              </a:rPr>
              <a:t>Max Data Rate = 125,000 (SPS)</a:t>
            </a:r>
            <a:endParaRPr/>
          </a:p>
          <a:p>
            <a:pPr marL="1543050" marR="0" lvl="3" indent="-171450" algn="l" rtl="0">
              <a:lnSpc>
                <a:spcPct val="90000"/>
              </a:lnSpc>
              <a:spcBef>
                <a:spcPts val="896"/>
              </a:spcBef>
              <a:spcAft>
                <a:spcPts val="0"/>
              </a:spcAft>
              <a:buClr>
                <a:srgbClr val="1186C3"/>
              </a:buClr>
              <a:buSzPts val="2146"/>
              <a:buFont typeface="Arial"/>
              <a:buChar char="•"/>
            </a:pPr>
            <a:r>
              <a:rPr lang="en-US" sz="1480" b="0" i="0" u="none" strike="noStrike" cap="none">
                <a:solidFill>
                  <a:schemeClr val="dk1"/>
                </a:solidFill>
                <a:latin typeface="Corbel"/>
                <a:ea typeface="Corbel"/>
                <a:cs typeface="Corbel"/>
                <a:sym typeface="Corbel"/>
              </a:rPr>
              <a:t>Serial 15,625 SPS/Channel</a:t>
            </a:r>
            <a:endParaRPr/>
          </a:p>
          <a:p>
            <a:pPr marL="742950" marR="0" lvl="1" indent="-285750" algn="l" rtl="0">
              <a:lnSpc>
                <a:spcPct val="90000"/>
              </a:lnSpc>
              <a:spcBef>
                <a:spcPts val="97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Pixhawk II Flight Controller</a:t>
            </a:r>
            <a:endParaRPr/>
          </a:p>
          <a:p>
            <a:pPr marL="1200150" marR="0" lvl="2" indent="-285750" algn="l" rtl="0">
              <a:lnSpc>
                <a:spcPct val="90000"/>
              </a:lnSpc>
              <a:spcBef>
                <a:spcPts val="933"/>
              </a:spcBef>
              <a:spcAft>
                <a:spcPts val="0"/>
              </a:spcAft>
              <a:buClr>
                <a:srgbClr val="1186C3"/>
              </a:buClr>
              <a:buSzPts val="2414"/>
              <a:buFont typeface="Arial"/>
              <a:buChar char="•"/>
            </a:pPr>
            <a:r>
              <a:rPr lang="en-US" sz="1665" b="0" i="0" u="none" strike="noStrike" cap="none">
                <a:solidFill>
                  <a:schemeClr val="dk1"/>
                </a:solidFill>
                <a:latin typeface="Corbel"/>
                <a:ea typeface="Corbel"/>
                <a:cs typeface="Corbel"/>
                <a:sym typeface="Corbel"/>
              </a:rPr>
              <a:t>Intel Edison expansion board </a:t>
            </a:r>
            <a:endParaRPr/>
          </a:p>
          <a:p>
            <a:pPr marL="1200150" marR="0" lvl="2" indent="-132445" algn="l" rtl="0">
              <a:lnSpc>
                <a:spcPct val="90000"/>
              </a:lnSpc>
              <a:spcBef>
                <a:spcPts val="933"/>
              </a:spcBef>
              <a:spcAft>
                <a:spcPts val="0"/>
              </a:spcAft>
              <a:buClr>
                <a:srgbClr val="1186C3"/>
              </a:buClr>
              <a:buSzPts val="2414"/>
              <a:buFont typeface="Arial"/>
              <a:buNone/>
            </a:pPr>
            <a:endParaRPr sz="1665" b="0" i="0" u="none" strike="noStrike" cap="none">
              <a:solidFill>
                <a:schemeClr val="dk1"/>
              </a:solidFill>
              <a:latin typeface="Corbel"/>
              <a:ea typeface="Corbel"/>
              <a:cs typeface="Corbel"/>
              <a:sym typeface="Corbel"/>
            </a:endParaRPr>
          </a:p>
        </p:txBody>
      </p:sp>
      <p:sp>
        <p:nvSpPr>
          <p:cNvPr id="213" name="Google Shape;213;p28"/>
          <p:cNvSpPr txBox="1"/>
          <p:nvPr/>
        </p:nvSpPr>
        <p:spPr>
          <a:xfrm>
            <a:off x="7341705" y="2200006"/>
            <a:ext cx="3432313"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orbel"/>
                <a:ea typeface="Corbel"/>
                <a:cs typeface="Corbel"/>
                <a:sym typeface="Corbel"/>
              </a:rPr>
              <a:t>Currently working on implementing correct data communication between ADC and myRIO via FPGA</a:t>
            </a:r>
            <a:endParaRPr/>
          </a:p>
        </p:txBody>
      </p:sp>
      <p:pic>
        <p:nvPicPr>
          <p:cNvPr id="214" name="Google Shape;214;p28"/>
          <p:cNvPicPr preferRelativeResize="0"/>
          <p:nvPr/>
        </p:nvPicPr>
        <p:blipFill rotWithShape="1">
          <a:blip r:embed="rId3">
            <a:alphaModFix/>
          </a:blip>
          <a:srcRect l="16197" t="4285" r="15940" b="8096"/>
          <a:stretch/>
        </p:blipFill>
        <p:spPr>
          <a:xfrm>
            <a:off x="6668479" y="3543298"/>
            <a:ext cx="4411897" cy="32192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1484309" y="194797"/>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Current Progress – SPI</a:t>
            </a:r>
            <a:endParaRPr/>
          </a:p>
        </p:txBody>
      </p:sp>
      <p:pic>
        <p:nvPicPr>
          <p:cNvPr id="220" name="Google Shape;220;p29"/>
          <p:cNvPicPr preferRelativeResize="0">
            <a:picLocks noGrp="1"/>
          </p:cNvPicPr>
          <p:nvPr>
            <p:ph type="body" idx="1"/>
          </p:nvPr>
        </p:nvPicPr>
        <p:blipFill rotWithShape="1">
          <a:blip r:embed="rId3">
            <a:alphaModFix/>
          </a:blip>
          <a:srcRect/>
          <a:stretch/>
        </p:blipFill>
        <p:spPr>
          <a:xfrm>
            <a:off x="3137221" y="3949842"/>
            <a:ext cx="6524625" cy="1943100"/>
          </a:xfrm>
          <a:prstGeom prst="rect">
            <a:avLst/>
          </a:prstGeom>
          <a:noFill/>
          <a:ln>
            <a:noFill/>
          </a:ln>
        </p:spPr>
      </p:pic>
      <p:pic>
        <p:nvPicPr>
          <p:cNvPr id="221" name="Google Shape;221;p29"/>
          <p:cNvPicPr preferRelativeResize="0"/>
          <p:nvPr/>
        </p:nvPicPr>
        <p:blipFill rotWithShape="1">
          <a:blip r:embed="rId4">
            <a:alphaModFix/>
          </a:blip>
          <a:srcRect t="7836"/>
          <a:stretch/>
        </p:blipFill>
        <p:spPr>
          <a:xfrm>
            <a:off x="3428053" y="1463302"/>
            <a:ext cx="5942965" cy="2130425"/>
          </a:xfrm>
          <a:prstGeom prst="rect">
            <a:avLst/>
          </a:prstGeom>
          <a:noFill/>
          <a:ln>
            <a:noFill/>
          </a:ln>
        </p:spPr>
      </p:pic>
      <p:sp>
        <p:nvSpPr>
          <p:cNvPr id="222" name="Google Shape;222;p29"/>
          <p:cNvSpPr txBox="1"/>
          <p:nvPr/>
        </p:nvSpPr>
        <p:spPr>
          <a:xfrm>
            <a:off x="4835291" y="3580510"/>
            <a:ext cx="312848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Figure 7: SPI Format Timing [3]</a:t>
            </a:r>
            <a:endParaRPr/>
          </a:p>
        </p:txBody>
      </p:sp>
      <p:sp>
        <p:nvSpPr>
          <p:cNvPr id="223" name="Google Shape;223;p29"/>
          <p:cNvSpPr txBox="1"/>
          <p:nvPr/>
        </p:nvSpPr>
        <p:spPr>
          <a:xfrm>
            <a:off x="4399821" y="6064391"/>
            <a:ext cx="447923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Figure 8: Eight Channel SPI Data Format [3]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Future Developments</a:t>
            </a:r>
            <a:endParaRPr/>
          </a:p>
        </p:txBody>
      </p:sp>
      <p:sp>
        <p:nvSpPr>
          <p:cNvPr id="229" name="Google Shape;229;p30"/>
          <p:cNvSpPr txBox="1">
            <a:spLocks noGrp="1"/>
          </p:cNvSpPr>
          <p:nvPr>
            <p:ph type="body" idx="1"/>
          </p:nvPr>
        </p:nvSpPr>
        <p:spPr>
          <a:xfrm>
            <a:off x="1484310" y="2438399"/>
            <a:ext cx="10018713" cy="3124201"/>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Finalize Data Communication over SPI</a:t>
            </a:r>
            <a:endParaRPr/>
          </a:p>
          <a:p>
            <a:pPr marL="285750" marR="0" lvl="0" indent="-285750" algn="l" rtl="0">
              <a:spcBef>
                <a:spcPts val="108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Gunshot Analysis and  Characterization</a:t>
            </a:r>
            <a:endParaRPr/>
          </a:p>
          <a:p>
            <a:pPr marL="285750" marR="0" lvl="0" indent="-285750" algn="l" rtl="0">
              <a:spcBef>
                <a:spcPts val="108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Noise-canceling Implementation (Acoustic and EMI)</a:t>
            </a:r>
            <a:endParaRPr/>
          </a:p>
          <a:p>
            <a:pPr marL="285750" marR="0" lvl="0" indent="-285750" algn="l" rtl="0">
              <a:spcBef>
                <a:spcPts val="108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Machine Vision</a:t>
            </a:r>
            <a:endParaRPr/>
          </a:p>
          <a:p>
            <a:pPr marL="285750" marR="0" lvl="0" indent="-285750" algn="l" rtl="0">
              <a:spcBef>
                <a:spcPts val="108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Weaponization</a:t>
            </a:r>
            <a:endParaRPr/>
          </a:p>
          <a:p>
            <a:pPr marL="285750" marR="0" lvl="0" indent="-285750" algn="l" rtl="0">
              <a:spcBef>
                <a:spcPts val="108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Collective Analysis using Multiple Modules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Projected Timeline</a:t>
            </a:r>
            <a:endParaRPr/>
          </a:p>
        </p:txBody>
      </p:sp>
      <p:sp>
        <p:nvSpPr>
          <p:cNvPr id="235" name="Google Shape;235;p31"/>
          <p:cNvSpPr txBox="1">
            <a:spLocks noGrp="1"/>
          </p:cNvSpPr>
          <p:nvPr>
            <p:ph type="body" idx="1"/>
          </p:nvPr>
        </p:nvSpPr>
        <p:spPr>
          <a:xfrm>
            <a:off x="1484310" y="2136912"/>
            <a:ext cx="10018713" cy="3495262"/>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Finalize proper data communication – November 2017</a:t>
            </a:r>
            <a:endParaRPr/>
          </a:p>
          <a:p>
            <a:pPr marL="285750" marR="0" lvl="0" indent="-285750" algn="l" rtl="0">
              <a:spcBef>
                <a:spcPts val="108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Perform Digital Signal Processing – November 24, 2017</a:t>
            </a:r>
            <a:endParaRPr/>
          </a:p>
          <a:p>
            <a:pPr marL="285750" marR="0" lvl="0" indent="-285750" algn="l" rtl="0">
              <a:spcBef>
                <a:spcPts val="108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Evaluate process aboard an operating UAS – December 2017</a:t>
            </a:r>
            <a:endParaRPr/>
          </a:p>
          <a:p>
            <a:pPr marL="285750" marR="0" lvl="0" indent="-285750" algn="l" rtl="0">
              <a:spcBef>
                <a:spcPts val="108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Record an analyze various gunshots at the Range – January 2017</a:t>
            </a:r>
            <a:endParaRPr/>
          </a:p>
          <a:p>
            <a:pPr marL="742950" marR="0" lvl="1" indent="-285750" algn="l" rtl="0">
              <a:spcBef>
                <a:spcPts val="1000"/>
              </a:spcBef>
              <a:spcAft>
                <a:spcPts val="0"/>
              </a:spcAft>
              <a:buClr>
                <a:srgbClr val="1186C3"/>
              </a:buClr>
              <a:buSzPts val="2900"/>
              <a:buFont typeface="Arial"/>
              <a:buChar char="•"/>
            </a:pPr>
            <a:r>
              <a:rPr lang="en-US" sz="2000" b="0" i="0" u="none" strike="noStrike" cap="none">
                <a:solidFill>
                  <a:schemeClr val="dk1"/>
                </a:solidFill>
                <a:latin typeface="Corbel"/>
                <a:ea typeface="Corbel"/>
                <a:cs typeface="Corbel"/>
                <a:sym typeface="Corbel"/>
              </a:rPr>
              <a:t>Adjust hardware and software to minimize error</a:t>
            </a:r>
            <a:endParaRPr/>
          </a:p>
          <a:p>
            <a:pPr marL="285750" marR="0" lvl="0" indent="-285750" algn="l" rtl="0">
              <a:spcBef>
                <a:spcPts val="108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Begin Machine Vision development – February 2017</a:t>
            </a:r>
            <a:endParaRPr/>
          </a:p>
          <a:p>
            <a:pPr marL="285750" marR="0" lvl="0" indent="-64770" algn="l" rtl="0">
              <a:spcBef>
                <a:spcPts val="1080"/>
              </a:spcBef>
              <a:spcAft>
                <a:spcPts val="0"/>
              </a:spcAft>
              <a:buClr>
                <a:srgbClr val="1186C3"/>
              </a:buClr>
              <a:buSzPts val="3480"/>
              <a:buFont typeface="Arial"/>
              <a:buNone/>
            </a:pPr>
            <a:endParaRPr sz="2400" b="0" i="0" u="none" strike="noStrike" cap="none">
              <a:solidFill>
                <a:schemeClr val="dk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Projected Costs</a:t>
            </a:r>
            <a:endParaRPr/>
          </a:p>
        </p:txBody>
      </p:sp>
      <p:sp>
        <p:nvSpPr>
          <p:cNvPr id="241" name="Google Shape;241;p32"/>
          <p:cNvSpPr txBox="1">
            <a:spLocks noGrp="1"/>
          </p:cNvSpPr>
          <p:nvPr>
            <p:ph type="body" idx="1"/>
          </p:nvPr>
        </p:nvSpPr>
        <p:spPr>
          <a:xfrm>
            <a:off x="1484310" y="2666999"/>
            <a:ext cx="10018713" cy="3269975"/>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80000"/>
              </a:lnSpc>
              <a:spcBef>
                <a:spcPts val="0"/>
              </a:spcBef>
              <a:spcAft>
                <a:spcPts val="0"/>
              </a:spcAft>
              <a:buClr>
                <a:srgbClr val="1186C3"/>
              </a:buClr>
              <a:buSzPts val="3219"/>
              <a:buFont typeface="Arial"/>
              <a:buChar char="•"/>
            </a:pPr>
            <a:r>
              <a:rPr lang="en-US" sz="2220" b="0" i="0" u="none" strike="noStrike" cap="none">
                <a:solidFill>
                  <a:schemeClr val="dk1"/>
                </a:solidFill>
                <a:latin typeface="Corbel"/>
                <a:ea typeface="Corbel"/>
                <a:cs typeface="Corbel"/>
                <a:sym typeface="Corbel"/>
              </a:rPr>
              <a:t>All of the crucial hardware that is required for this project has already been acquired.</a:t>
            </a:r>
            <a:endParaRPr/>
          </a:p>
          <a:p>
            <a:pPr marL="285750" marR="0" lvl="0" indent="-285750" algn="l" rtl="0">
              <a:lnSpc>
                <a:spcPct val="80000"/>
              </a:lnSpc>
              <a:spcBef>
                <a:spcPts val="1044"/>
              </a:spcBef>
              <a:spcAft>
                <a:spcPts val="0"/>
              </a:spcAft>
              <a:buClr>
                <a:srgbClr val="1186C3"/>
              </a:buClr>
              <a:buSzPts val="3219"/>
              <a:buFont typeface="Arial"/>
              <a:buChar char="•"/>
            </a:pPr>
            <a:r>
              <a:rPr lang="en-US" sz="2220" b="0" i="0" u="none" strike="noStrike" cap="none">
                <a:solidFill>
                  <a:schemeClr val="dk1"/>
                </a:solidFill>
                <a:latin typeface="Corbel"/>
                <a:ea typeface="Corbel"/>
                <a:cs typeface="Corbel"/>
                <a:sym typeface="Corbel"/>
              </a:rPr>
              <a:t>Future costs should be no more than $600 </a:t>
            </a:r>
            <a:endParaRPr/>
          </a:p>
          <a:p>
            <a:pPr marL="285750" marR="0" lvl="0" indent="-285750" algn="l" rtl="0">
              <a:lnSpc>
                <a:spcPct val="80000"/>
              </a:lnSpc>
              <a:spcBef>
                <a:spcPts val="1044"/>
              </a:spcBef>
              <a:spcAft>
                <a:spcPts val="0"/>
              </a:spcAft>
              <a:buClr>
                <a:srgbClr val="1186C3"/>
              </a:buClr>
              <a:buSzPts val="3219"/>
              <a:buFont typeface="Arial"/>
              <a:buChar char="•"/>
            </a:pPr>
            <a:r>
              <a:rPr lang="en-US" sz="2220" b="0" i="0" u="none" strike="noStrike" cap="none">
                <a:solidFill>
                  <a:schemeClr val="dk1"/>
                </a:solidFill>
                <a:latin typeface="Corbel"/>
                <a:ea typeface="Corbel"/>
                <a:cs typeface="Corbel"/>
                <a:sym typeface="Corbel"/>
              </a:rPr>
              <a:t>These may include small electrical components necessary for the operation of the UAS </a:t>
            </a:r>
            <a:endParaRPr/>
          </a:p>
          <a:p>
            <a:pPr marL="742950" marR="0" lvl="1" indent="-285750" algn="l" rtl="0">
              <a:lnSpc>
                <a:spcPct val="80000"/>
              </a:lnSpc>
              <a:spcBef>
                <a:spcPts val="97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Propellers $40</a:t>
            </a:r>
            <a:endParaRPr/>
          </a:p>
          <a:p>
            <a:pPr marL="742950" marR="0" lvl="1" indent="-285750" algn="l" rtl="0">
              <a:lnSpc>
                <a:spcPct val="80000"/>
              </a:lnSpc>
              <a:spcBef>
                <a:spcPts val="97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Motors $ 200</a:t>
            </a:r>
            <a:endParaRPr/>
          </a:p>
          <a:p>
            <a:pPr marL="742950" marR="0" lvl="1" indent="-285750" algn="l" rtl="0">
              <a:lnSpc>
                <a:spcPct val="80000"/>
              </a:lnSpc>
              <a:spcBef>
                <a:spcPts val="97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Power distribution $100</a:t>
            </a:r>
            <a:endParaRPr/>
          </a:p>
          <a:p>
            <a:pPr marL="742950" marR="0" lvl="1" indent="-285750" algn="l" rtl="0">
              <a:lnSpc>
                <a:spcPct val="80000"/>
              </a:lnSpc>
              <a:spcBef>
                <a:spcPts val="97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Camera: $150</a:t>
            </a:r>
            <a:endParaRPr/>
          </a:p>
          <a:p>
            <a:pPr marL="457200" marR="0" lvl="1" indent="0" algn="l" rtl="0">
              <a:lnSpc>
                <a:spcPct val="80000"/>
              </a:lnSpc>
              <a:spcBef>
                <a:spcPts val="970"/>
              </a:spcBef>
              <a:spcAft>
                <a:spcPts val="0"/>
              </a:spcAft>
              <a:buClr>
                <a:srgbClr val="1186C3"/>
              </a:buClr>
              <a:buSzPts val="2683"/>
              <a:buFont typeface="Arial"/>
              <a:buNone/>
            </a:pPr>
            <a:endParaRPr sz="1850" b="0" i="0" u="none" strike="noStrike" cap="none">
              <a:solidFill>
                <a:schemeClr val="dk1"/>
              </a:solidFill>
              <a:latin typeface="Corbel"/>
              <a:ea typeface="Corbel"/>
              <a:cs typeface="Corbel"/>
              <a:sym typeface="Corbel"/>
            </a:endParaRPr>
          </a:p>
          <a:p>
            <a:pPr marL="742950" marR="0" lvl="1" indent="-115411" algn="l" rtl="0">
              <a:lnSpc>
                <a:spcPct val="80000"/>
              </a:lnSpc>
              <a:spcBef>
                <a:spcPts val="970"/>
              </a:spcBef>
              <a:spcAft>
                <a:spcPts val="0"/>
              </a:spcAft>
              <a:buClr>
                <a:srgbClr val="1186C3"/>
              </a:buClr>
              <a:buSzPts val="2683"/>
              <a:buFont typeface="Arial"/>
              <a:buNone/>
            </a:pPr>
            <a:endParaRPr sz="1850" b="0" i="0" u="none" strike="noStrike" cap="none">
              <a:solidFill>
                <a:schemeClr val="dk1"/>
              </a:solidFill>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References</a:t>
            </a:r>
            <a:endParaRPr/>
          </a:p>
        </p:txBody>
      </p:sp>
      <p:sp>
        <p:nvSpPr>
          <p:cNvPr id="247" name="Google Shape;247;p33"/>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80000"/>
              </a:lnSpc>
              <a:spcBef>
                <a:spcPts val="0"/>
              </a:spcBef>
              <a:spcAft>
                <a:spcPts val="0"/>
              </a:spcAft>
              <a:buClr>
                <a:srgbClr val="1186C3"/>
              </a:buClr>
              <a:buSzPts val="2958"/>
              <a:buFont typeface="Arial"/>
              <a:buChar char="•"/>
            </a:pPr>
            <a:r>
              <a:rPr lang="en-US" sz="2040" b="0" i="0" u="sng" strike="noStrike" cap="none">
                <a:solidFill>
                  <a:schemeClr val="hlink"/>
                </a:solidFill>
                <a:latin typeface="Corbel"/>
                <a:ea typeface="Corbel"/>
                <a:cs typeface="Corbel"/>
                <a:sym typeface="Corbel"/>
                <a:hlinkClick r:id="rId3"/>
              </a:rPr>
              <a:t>https://www.raytheon.com/capabilities/products/boomerang/</a:t>
            </a:r>
            <a:endParaRPr sz="2040" b="0" i="0" u="none" strike="noStrike" cap="none">
              <a:solidFill>
                <a:schemeClr val="dk1"/>
              </a:solidFill>
              <a:latin typeface="Corbel"/>
              <a:ea typeface="Corbel"/>
              <a:cs typeface="Corbel"/>
              <a:sym typeface="Corbel"/>
            </a:endParaRPr>
          </a:p>
          <a:p>
            <a:pPr marL="285750" marR="0" lvl="0" indent="-285750" algn="l" rtl="0">
              <a:lnSpc>
                <a:spcPct val="80000"/>
              </a:lnSpc>
              <a:spcBef>
                <a:spcPts val="1008"/>
              </a:spcBef>
              <a:spcAft>
                <a:spcPts val="0"/>
              </a:spcAft>
              <a:buClr>
                <a:srgbClr val="1186C3"/>
              </a:buClr>
              <a:buSzPts val="2958"/>
              <a:buFont typeface="Arial"/>
              <a:buChar char="•"/>
            </a:pPr>
            <a:r>
              <a:rPr lang="en-US" sz="2040" b="0" i="0" u="sng" strike="noStrike" cap="none">
                <a:solidFill>
                  <a:schemeClr val="hlink"/>
                </a:solidFill>
                <a:latin typeface="Corbel"/>
                <a:ea typeface="Corbel"/>
                <a:cs typeface="Corbel"/>
                <a:sym typeface="Corbel"/>
                <a:hlinkClick r:id="rId4"/>
              </a:rPr>
              <a:t>http://www.shotspotter.com/</a:t>
            </a:r>
            <a:endParaRPr sz="2040" b="0" i="0" u="none" strike="noStrike" cap="none">
              <a:solidFill>
                <a:schemeClr val="dk1"/>
              </a:solidFill>
              <a:latin typeface="Corbel"/>
              <a:ea typeface="Corbel"/>
              <a:cs typeface="Corbel"/>
              <a:sym typeface="Corbel"/>
            </a:endParaRPr>
          </a:p>
          <a:p>
            <a:pPr marL="285750" marR="0" lvl="0" indent="-285750" algn="l" rtl="0">
              <a:lnSpc>
                <a:spcPct val="80000"/>
              </a:lnSpc>
              <a:spcBef>
                <a:spcPts val="1008"/>
              </a:spcBef>
              <a:spcAft>
                <a:spcPts val="0"/>
              </a:spcAft>
              <a:buClr>
                <a:srgbClr val="1186C3"/>
              </a:buClr>
              <a:buSzPts val="2958"/>
              <a:buFont typeface="Arial"/>
              <a:buChar char="•"/>
            </a:pPr>
            <a:r>
              <a:rPr lang="en-US" sz="2040" b="0" i="0" u="none" strike="noStrike" cap="none">
                <a:solidFill>
                  <a:schemeClr val="dk1"/>
                </a:solidFill>
                <a:latin typeface="Corbel"/>
                <a:ea typeface="Corbel"/>
                <a:cs typeface="Corbel"/>
                <a:sym typeface="Corbel"/>
              </a:rPr>
              <a:t>[1] Xunxue Cui, Kegen Yu, and Shongsheng Lu “Direction Finding for Transient Acoustic Source Based on Biased TDOA Measurement” IEEE Transactions on Instruments and Measurement, Vol. 65, No.11, November 2016</a:t>
            </a:r>
            <a:endParaRPr/>
          </a:p>
          <a:p>
            <a:pPr marL="285750" marR="0" lvl="0" indent="-285750" algn="l" rtl="0">
              <a:lnSpc>
                <a:spcPct val="80000"/>
              </a:lnSpc>
              <a:spcBef>
                <a:spcPts val="1008"/>
              </a:spcBef>
              <a:spcAft>
                <a:spcPts val="0"/>
              </a:spcAft>
              <a:buClr>
                <a:srgbClr val="1186C3"/>
              </a:buClr>
              <a:buSzPts val="2958"/>
              <a:buFont typeface="Arial"/>
              <a:buChar char="•"/>
            </a:pPr>
            <a:r>
              <a:rPr lang="en-US" sz="2040" b="0" i="0" u="none" strike="noStrike" cap="none">
                <a:solidFill>
                  <a:schemeClr val="dk1"/>
                </a:solidFill>
                <a:latin typeface="Corbel"/>
                <a:ea typeface="Corbel"/>
                <a:cs typeface="Corbel"/>
                <a:sym typeface="Corbel"/>
              </a:rPr>
              <a:t>[2] Texas Instruments, “ADS1x7xEVM-PDK,” SBAU197A User’s Guide, February 2012 [Revised January 2016]</a:t>
            </a:r>
            <a:endParaRPr/>
          </a:p>
          <a:p>
            <a:pPr marL="285750" marR="0" lvl="0" indent="-285750" algn="l" rtl="0">
              <a:lnSpc>
                <a:spcPct val="80000"/>
              </a:lnSpc>
              <a:spcBef>
                <a:spcPts val="1008"/>
              </a:spcBef>
              <a:spcAft>
                <a:spcPts val="0"/>
              </a:spcAft>
              <a:buClr>
                <a:srgbClr val="1186C3"/>
              </a:buClr>
              <a:buSzPts val="2958"/>
              <a:buFont typeface="Arial"/>
              <a:buChar char="•"/>
            </a:pPr>
            <a:r>
              <a:rPr lang="en-US" sz="2040" b="0" i="0" u="none" strike="noStrike" cap="none">
                <a:solidFill>
                  <a:schemeClr val="dk1"/>
                </a:solidFill>
                <a:latin typeface="Corbel"/>
                <a:ea typeface="Corbel"/>
                <a:cs typeface="Corbel"/>
                <a:sym typeface="Corbel"/>
              </a:rPr>
              <a:t>[3] Texas Instruments, “Quad/Octal, Simultaneous Sampling, 24-Bit Analog-to-Digital Converters,” SBAS37F datasheet, June 2007 [Revised February 2011]</a:t>
            </a:r>
            <a:endParaRPr/>
          </a:p>
          <a:p>
            <a:pPr marL="0" marR="0" lvl="0" indent="0" algn="l" rtl="0">
              <a:lnSpc>
                <a:spcPct val="80000"/>
              </a:lnSpc>
              <a:spcBef>
                <a:spcPts val="1008"/>
              </a:spcBef>
              <a:spcAft>
                <a:spcPts val="0"/>
              </a:spcAft>
              <a:buClr>
                <a:srgbClr val="1186C3"/>
              </a:buClr>
              <a:buSzPts val="2958"/>
              <a:buFont typeface="Arial"/>
              <a:buNone/>
            </a:pPr>
            <a:endParaRPr sz="2040" b="0" i="0" u="none" strike="noStrike" cap="none">
              <a:solidFill>
                <a:schemeClr val="dk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Contents</a:t>
            </a:r>
            <a:endParaRPr/>
          </a:p>
        </p:txBody>
      </p:sp>
      <p:sp>
        <p:nvSpPr>
          <p:cNvPr id="149" name="Google Shape;149;p20"/>
          <p:cNvSpPr txBox="1">
            <a:spLocks noGrp="1"/>
          </p:cNvSpPr>
          <p:nvPr>
            <p:ph type="body" idx="1"/>
          </p:nvPr>
        </p:nvSpPr>
        <p:spPr>
          <a:xfrm>
            <a:off x="1484310" y="2110154"/>
            <a:ext cx="10018713" cy="3924885"/>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80000"/>
              </a:lnSpc>
              <a:spcBef>
                <a:spcPts val="0"/>
              </a:spcBef>
              <a:spcAft>
                <a:spcPts val="0"/>
              </a:spcAft>
              <a:buClr>
                <a:srgbClr val="1186C3"/>
              </a:buClr>
              <a:buSzPts val="3219"/>
              <a:buFont typeface="Arial"/>
              <a:buChar char="•"/>
            </a:pPr>
            <a:r>
              <a:rPr lang="en-US" sz="2220" b="0" i="0" u="none" strike="noStrike" cap="none">
                <a:solidFill>
                  <a:schemeClr val="dk1"/>
                </a:solidFill>
                <a:latin typeface="Corbel"/>
                <a:ea typeface="Corbel"/>
                <a:cs typeface="Corbel"/>
                <a:sym typeface="Corbel"/>
              </a:rPr>
              <a:t>Abstract</a:t>
            </a:r>
            <a:endParaRPr/>
          </a:p>
          <a:p>
            <a:pPr marL="285750" marR="0" lvl="0" indent="-285750" algn="l" rtl="0">
              <a:lnSpc>
                <a:spcPct val="80000"/>
              </a:lnSpc>
              <a:spcBef>
                <a:spcPts val="1044"/>
              </a:spcBef>
              <a:spcAft>
                <a:spcPts val="0"/>
              </a:spcAft>
              <a:buClr>
                <a:srgbClr val="1186C3"/>
              </a:buClr>
              <a:buSzPts val="3219"/>
              <a:buFont typeface="Arial"/>
              <a:buChar char="•"/>
            </a:pPr>
            <a:r>
              <a:rPr lang="en-US" sz="2220" b="0" i="0" u="none" strike="noStrike" cap="none">
                <a:solidFill>
                  <a:schemeClr val="dk1"/>
                </a:solidFill>
                <a:latin typeface="Corbel"/>
                <a:ea typeface="Corbel"/>
                <a:cs typeface="Corbel"/>
                <a:sym typeface="Corbel"/>
              </a:rPr>
              <a:t>Current Progress</a:t>
            </a:r>
            <a:endParaRPr/>
          </a:p>
          <a:p>
            <a:pPr marL="742950" marR="0" lvl="1" indent="-285750" algn="l" rtl="0">
              <a:lnSpc>
                <a:spcPct val="80000"/>
              </a:lnSpc>
              <a:spcBef>
                <a:spcPts val="97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Similar concepts</a:t>
            </a:r>
            <a:endParaRPr/>
          </a:p>
          <a:p>
            <a:pPr marL="742950" marR="0" lvl="1" indent="-285750" algn="l" rtl="0">
              <a:lnSpc>
                <a:spcPct val="80000"/>
              </a:lnSpc>
              <a:spcBef>
                <a:spcPts val="97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3d modeling</a:t>
            </a:r>
            <a:endParaRPr/>
          </a:p>
          <a:p>
            <a:pPr marL="742950" marR="0" lvl="1" indent="-285750" algn="l" rtl="0">
              <a:lnSpc>
                <a:spcPct val="80000"/>
              </a:lnSpc>
              <a:spcBef>
                <a:spcPts val="97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Algorithms</a:t>
            </a:r>
            <a:endParaRPr/>
          </a:p>
          <a:p>
            <a:pPr marL="742950" marR="0" lvl="1" indent="-285750" algn="l" rtl="0">
              <a:lnSpc>
                <a:spcPct val="80000"/>
              </a:lnSpc>
              <a:spcBef>
                <a:spcPts val="97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Hardware	</a:t>
            </a:r>
            <a:endParaRPr/>
          </a:p>
          <a:p>
            <a:pPr marL="742950" marR="0" lvl="1" indent="-285750" algn="l" rtl="0">
              <a:lnSpc>
                <a:spcPct val="80000"/>
              </a:lnSpc>
              <a:spcBef>
                <a:spcPts val="970"/>
              </a:spcBef>
              <a:spcAft>
                <a:spcPts val="0"/>
              </a:spcAft>
              <a:buClr>
                <a:srgbClr val="1186C3"/>
              </a:buClr>
              <a:buSzPts val="2683"/>
              <a:buFont typeface="Arial"/>
              <a:buChar char="•"/>
            </a:pPr>
            <a:r>
              <a:rPr lang="en-US" sz="1850" b="0" i="0" u="none" strike="noStrike" cap="none">
                <a:solidFill>
                  <a:schemeClr val="dk1"/>
                </a:solidFill>
                <a:latin typeface="Corbel"/>
                <a:ea typeface="Corbel"/>
                <a:cs typeface="Corbel"/>
                <a:sym typeface="Corbel"/>
              </a:rPr>
              <a:t>Software </a:t>
            </a:r>
            <a:endParaRPr/>
          </a:p>
          <a:p>
            <a:pPr marL="285750" marR="0" lvl="0" indent="-285750" algn="l" rtl="0">
              <a:lnSpc>
                <a:spcPct val="80000"/>
              </a:lnSpc>
              <a:spcBef>
                <a:spcPts val="1044"/>
              </a:spcBef>
              <a:spcAft>
                <a:spcPts val="0"/>
              </a:spcAft>
              <a:buClr>
                <a:srgbClr val="1186C3"/>
              </a:buClr>
              <a:buSzPts val="3219"/>
              <a:buFont typeface="Arial"/>
              <a:buChar char="•"/>
            </a:pPr>
            <a:r>
              <a:rPr lang="en-US" sz="2220" b="0" i="0" u="none" strike="noStrike" cap="none">
                <a:solidFill>
                  <a:schemeClr val="dk1"/>
                </a:solidFill>
                <a:latin typeface="Corbel"/>
                <a:ea typeface="Corbel"/>
                <a:cs typeface="Corbel"/>
                <a:sym typeface="Corbel"/>
              </a:rPr>
              <a:t>Future Developments</a:t>
            </a:r>
            <a:endParaRPr/>
          </a:p>
          <a:p>
            <a:pPr marL="285750" marR="0" lvl="0" indent="-285750" algn="l" rtl="0">
              <a:lnSpc>
                <a:spcPct val="80000"/>
              </a:lnSpc>
              <a:spcBef>
                <a:spcPts val="1044"/>
              </a:spcBef>
              <a:spcAft>
                <a:spcPts val="0"/>
              </a:spcAft>
              <a:buClr>
                <a:srgbClr val="1186C3"/>
              </a:buClr>
              <a:buSzPts val="3219"/>
              <a:buFont typeface="Arial"/>
              <a:buChar char="•"/>
            </a:pPr>
            <a:r>
              <a:rPr lang="en-US" sz="2220" b="0" i="0" u="none" strike="noStrike" cap="none">
                <a:solidFill>
                  <a:schemeClr val="dk1"/>
                </a:solidFill>
                <a:latin typeface="Corbel"/>
                <a:ea typeface="Corbel"/>
                <a:cs typeface="Corbel"/>
                <a:sym typeface="Corbel"/>
              </a:rPr>
              <a:t>Projected timeline</a:t>
            </a:r>
            <a:endParaRPr/>
          </a:p>
          <a:p>
            <a:pPr marL="285750" marR="0" lvl="0" indent="-285750" algn="l" rtl="0">
              <a:lnSpc>
                <a:spcPct val="80000"/>
              </a:lnSpc>
              <a:spcBef>
                <a:spcPts val="1044"/>
              </a:spcBef>
              <a:spcAft>
                <a:spcPts val="0"/>
              </a:spcAft>
              <a:buClr>
                <a:srgbClr val="1186C3"/>
              </a:buClr>
              <a:buSzPts val="3219"/>
              <a:buFont typeface="Arial"/>
              <a:buChar char="•"/>
            </a:pPr>
            <a:r>
              <a:rPr lang="en-US" sz="2220" b="0" i="0" u="none" strike="noStrike" cap="none">
                <a:solidFill>
                  <a:schemeClr val="dk1"/>
                </a:solidFill>
                <a:latin typeface="Corbel"/>
                <a:ea typeface="Corbel"/>
                <a:cs typeface="Corbel"/>
                <a:sym typeface="Corbel"/>
              </a:rPr>
              <a:t>Projected Costs</a:t>
            </a:r>
            <a:endParaRPr/>
          </a:p>
        </p:txBody>
      </p:sp>
      <p:pic>
        <p:nvPicPr>
          <p:cNvPr id="150" name="Google Shape;150;p20"/>
          <p:cNvPicPr preferRelativeResize="0"/>
          <p:nvPr/>
        </p:nvPicPr>
        <p:blipFill rotWithShape="1">
          <a:blip r:embed="rId3">
            <a:alphaModFix/>
          </a:blip>
          <a:srcRect/>
          <a:stretch/>
        </p:blipFill>
        <p:spPr>
          <a:xfrm>
            <a:off x="5278316" y="2223672"/>
            <a:ext cx="5546772" cy="36978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Abstract</a:t>
            </a:r>
            <a:endParaRPr/>
          </a:p>
        </p:txBody>
      </p:sp>
      <p:sp>
        <p:nvSpPr>
          <p:cNvPr id="156" name="Google Shape;156;p21"/>
          <p:cNvSpPr txBox="1">
            <a:spLocks noGrp="1"/>
          </p:cNvSpPr>
          <p:nvPr>
            <p:ph type="body" idx="1"/>
          </p:nvPr>
        </p:nvSpPr>
        <p:spPr>
          <a:xfrm>
            <a:off x="1484310" y="2160104"/>
            <a:ext cx="10018713" cy="3909391"/>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Technology has become a crucial tool in assisting the modern day warfighter perform a safe and successful mission. The rise in availability of small unmanned aerial systems (sUAS) has changed the way battles are fought. These sUAS can be leveraged to deploy a variety of sensors to the battlefield in order to provide our warfighters as much information about their surroundings as possible. The acoustic characteristics of a battlefield are of the utmost importance to the warfighter. Using the methods of time difference of arrival (TDOA) and the Fast Fourier transform, estimations can be made of the direction of arrival (DOA) of a gunshot as well as the type of weapon being fired.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Current Progress – Similar Concepts</a:t>
            </a:r>
            <a:endParaRPr/>
          </a:p>
        </p:txBody>
      </p:sp>
      <p:sp>
        <p:nvSpPr>
          <p:cNvPr id="162" name="Google Shape;162;p22"/>
          <p:cNvSpPr txBox="1">
            <a:spLocks noGrp="1"/>
          </p:cNvSpPr>
          <p:nvPr>
            <p:ph type="body" idx="1"/>
          </p:nvPr>
        </p:nvSpPr>
        <p:spPr>
          <a:xfrm>
            <a:off x="1484310" y="748747"/>
            <a:ext cx="10018713" cy="4055165"/>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Raytheon Boomerang</a:t>
            </a:r>
            <a:endParaRPr/>
          </a:p>
          <a:p>
            <a:pPr marL="285750" marR="0" lvl="0" indent="-285750" algn="l" rtl="0">
              <a:spcBef>
                <a:spcPts val="108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ShotSpotter</a:t>
            </a:r>
            <a:endParaRPr/>
          </a:p>
          <a:p>
            <a:pPr marL="285750" marR="0" lvl="0" indent="-64770" algn="l" rtl="0">
              <a:spcBef>
                <a:spcPts val="1080"/>
              </a:spcBef>
              <a:spcAft>
                <a:spcPts val="0"/>
              </a:spcAft>
              <a:buClr>
                <a:srgbClr val="1186C3"/>
              </a:buClr>
              <a:buSzPts val="3480"/>
              <a:buFont typeface="Arial"/>
              <a:buNone/>
            </a:pPr>
            <a:endParaRPr sz="2400" b="0" i="0" u="none" strike="noStrike" cap="none">
              <a:solidFill>
                <a:schemeClr val="dk1"/>
              </a:solidFill>
              <a:latin typeface="Corbel"/>
              <a:ea typeface="Corbel"/>
              <a:cs typeface="Corbel"/>
              <a:sym typeface="Corbel"/>
            </a:endParaRPr>
          </a:p>
        </p:txBody>
      </p:sp>
      <p:pic>
        <p:nvPicPr>
          <p:cNvPr id="163" name="Google Shape;163;p22"/>
          <p:cNvPicPr preferRelativeResize="0"/>
          <p:nvPr/>
        </p:nvPicPr>
        <p:blipFill rotWithShape="1">
          <a:blip r:embed="rId3">
            <a:alphaModFix/>
          </a:blip>
          <a:srcRect l="30693" r="32585"/>
          <a:stretch/>
        </p:blipFill>
        <p:spPr>
          <a:xfrm>
            <a:off x="8409178" y="2611753"/>
            <a:ext cx="3186529" cy="4025763"/>
          </a:xfrm>
          <a:prstGeom prst="rect">
            <a:avLst/>
          </a:prstGeom>
          <a:noFill/>
          <a:ln>
            <a:noFill/>
          </a:ln>
        </p:spPr>
      </p:pic>
      <p:pic>
        <p:nvPicPr>
          <p:cNvPr id="164" name="Google Shape;164;p22"/>
          <p:cNvPicPr preferRelativeResize="0"/>
          <p:nvPr/>
        </p:nvPicPr>
        <p:blipFill rotWithShape="1">
          <a:blip r:embed="rId4">
            <a:alphaModFix/>
          </a:blip>
          <a:srcRect/>
          <a:stretch/>
        </p:blipFill>
        <p:spPr>
          <a:xfrm>
            <a:off x="3841652" y="2501346"/>
            <a:ext cx="4289473" cy="42465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Current Progress – 3D Modeling</a:t>
            </a:r>
            <a:endParaRPr/>
          </a:p>
        </p:txBody>
      </p:sp>
      <p:graphicFrame>
        <p:nvGraphicFramePr>
          <p:cNvPr id="170" name="Google Shape;170;p23"/>
          <p:cNvGraphicFramePr/>
          <p:nvPr/>
        </p:nvGraphicFramePr>
        <p:xfrm>
          <a:off x="1603909" y="2544086"/>
          <a:ext cx="3000000" cy="3000000"/>
        </p:xfrm>
        <a:graphic>
          <a:graphicData uri="http://schemas.openxmlformats.org/drawingml/2006/table">
            <a:tbl>
              <a:tblPr firstRow="1" firstCol="1" bandRow="1">
                <a:noFill/>
                <a:tableStyleId>{B5D57756-F6F2-4470-834A-AD8B96CBEFD7}</a:tableStyleId>
              </a:tblPr>
              <a:tblGrid>
                <a:gridCol w="1098575">
                  <a:extLst>
                    <a:ext uri="{9D8B030D-6E8A-4147-A177-3AD203B41FA5}">
                      <a16:colId xmlns:a16="http://schemas.microsoft.com/office/drawing/2014/main" val="20000"/>
                    </a:ext>
                  </a:extLst>
                </a:gridCol>
                <a:gridCol w="921800">
                  <a:extLst>
                    <a:ext uri="{9D8B030D-6E8A-4147-A177-3AD203B41FA5}">
                      <a16:colId xmlns:a16="http://schemas.microsoft.com/office/drawing/2014/main" val="20001"/>
                    </a:ext>
                  </a:extLst>
                </a:gridCol>
                <a:gridCol w="1010200">
                  <a:extLst>
                    <a:ext uri="{9D8B030D-6E8A-4147-A177-3AD203B41FA5}">
                      <a16:colId xmlns:a16="http://schemas.microsoft.com/office/drawing/2014/main" val="20002"/>
                    </a:ext>
                  </a:extLst>
                </a:gridCol>
                <a:gridCol w="1262750">
                  <a:extLst>
                    <a:ext uri="{9D8B030D-6E8A-4147-A177-3AD203B41FA5}">
                      <a16:colId xmlns:a16="http://schemas.microsoft.com/office/drawing/2014/main" val="20003"/>
                    </a:ext>
                  </a:extLst>
                </a:gridCol>
              </a:tblGrid>
              <a:tr h="343125">
                <a:tc>
                  <a:txBody>
                    <a:bodyPr/>
                    <a:lstStyle/>
                    <a:p>
                      <a:pPr marL="0" marR="0" lvl="0" indent="0" algn="ctr" rtl="0">
                        <a:lnSpc>
                          <a:spcPct val="150000"/>
                        </a:lnSpc>
                        <a:spcBef>
                          <a:spcPts val="0"/>
                        </a:spcBef>
                        <a:spcAft>
                          <a:spcPts val="0"/>
                        </a:spcAft>
                        <a:buNone/>
                      </a:pPr>
                      <a:r>
                        <a:rPr lang="en-US" sz="1200" u="none" strike="noStrike" cap="none"/>
                        <a:t>Microphone</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X (cm)</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Y (cm)</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Z (cm)</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343125">
                <a:tc>
                  <a:txBody>
                    <a:bodyPr/>
                    <a:lstStyle/>
                    <a:p>
                      <a:pPr marL="0" marR="0" lvl="0" indent="0" algn="ctr" rtl="0">
                        <a:lnSpc>
                          <a:spcPct val="150000"/>
                        </a:lnSpc>
                        <a:spcBef>
                          <a:spcPts val="0"/>
                        </a:spcBef>
                        <a:spcAft>
                          <a:spcPts val="0"/>
                        </a:spcAft>
                        <a:buNone/>
                      </a:pPr>
                      <a:r>
                        <a:rPr lang="en-US" sz="1200" u="none" strike="noStrike" cap="none"/>
                        <a:t>1</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0</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0</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22.595</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343125">
                <a:tc>
                  <a:txBody>
                    <a:bodyPr/>
                    <a:lstStyle/>
                    <a:p>
                      <a:pPr marL="0" marR="0" lvl="0" indent="0" algn="ctr" rtl="0">
                        <a:lnSpc>
                          <a:spcPct val="150000"/>
                        </a:lnSpc>
                        <a:spcBef>
                          <a:spcPts val="0"/>
                        </a:spcBef>
                        <a:spcAft>
                          <a:spcPts val="0"/>
                        </a:spcAft>
                        <a:buNone/>
                      </a:pPr>
                      <a:r>
                        <a:rPr lang="en-US" sz="1200" u="none" strike="noStrike" cap="none"/>
                        <a:t>2</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-13.836</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-7.989</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343125">
                <a:tc>
                  <a:txBody>
                    <a:bodyPr/>
                    <a:lstStyle/>
                    <a:p>
                      <a:pPr marL="0" marR="0" lvl="0" indent="0" algn="ctr" rtl="0">
                        <a:lnSpc>
                          <a:spcPct val="150000"/>
                        </a:lnSpc>
                        <a:spcBef>
                          <a:spcPts val="0"/>
                        </a:spcBef>
                        <a:spcAft>
                          <a:spcPts val="0"/>
                        </a:spcAft>
                        <a:buNone/>
                      </a:pPr>
                      <a:r>
                        <a:rPr lang="en-US" sz="1200" u="none" strike="noStrike" cap="none"/>
                        <a:t>3</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13.836</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-7.989</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343125">
                <a:tc>
                  <a:txBody>
                    <a:bodyPr/>
                    <a:lstStyle/>
                    <a:p>
                      <a:pPr marL="0" marR="0" lvl="0" indent="0" algn="ctr" rtl="0">
                        <a:lnSpc>
                          <a:spcPct val="150000"/>
                        </a:lnSpc>
                        <a:spcBef>
                          <a:spcPts val="0"/>
                        </a:spcBef>
                        <a:spcAft>
                          <a:spcPts val="0"/>
                        </a:spcAft>
                        <a:buNone/>
                      </a:pPr>
                      <a:r>
                        <a:rPr lang="en-US" sz="1200" u="none" strike="noStrike" cap="none"/>
                        <a:t>4</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0</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15.977</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343125">
                <a:tc>
                  <a:txBody>
                    <a:bodyPr/>
                    <a:lstStyle/>
                    <a:p>
                      <a:pPr marL="0" marR="0" lvl="0" indent="0" algn="ctr" rtl="0">
                        <a:lnSpc>
                          <a:spcPct val="150000"/>
                        </a:lnSpc>
                        <a:spcBef>
                          <a:spcPts val="0"/>
                        </a:spcBef>
                        <a:spcAft>
                          <a:spcPts val="0"/>
                        </a:spcAft>
                        <a:buNone/>
                      </a:pPr>
                      <a:r>
                        <a:rPr lang="en-US" sz="1200" u="none" strike="noStrike" cap="none"/>
                        <a:t>5</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343125">
                <a:tc>
                  <a:txBody>
                    <a:bodyPr/>
                    <a:lstStyle/>
                    <a:p>
                      <a:pPr marL="0" marR="0" lvl="0" indent="0" algn="ctr" rtl="0">
                        <a:lnSpc>
                          <a:spcPct val="150000"/>
                        </a:lnSpc>
                        <a:spcBef>
                          <a:spcPts val="0"/>
                        </a:spcBef>
                        <a:spcAft>
                          <a:spcPts val="0"/>
                        </a:spcAft>
                        <a:buNone/>
                      </a:pPr>
                      <a:r>
                        <a:rPr lang="en-US" sz="1200" u="none" strike="noStrike" cap="none"/>
                        <a:t>6</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343125">
                <a:tc>
                  <a:txBody>
                    <a:bodyPr/>
                    <a:lstStyle/>
                    <a:p>
                      <a:pPr marL="0" marR="0" lvl="0" indent="0" algn="ctr" rtl="0">
                        <a:lnSpc>
                          <a:spcPct val="150000"/>
                        </a:lnSpc>
                        <a:spcBef>
                          <a:spcPts val="0"/>
                        </a:spcBef>
                        <a:spcAft>
                          <a:spcPts val="0"/>
                        </a:spcAft>
                        <a:buNone/>
                      </a:pPr>
                      <a:r>
                        <a:rPr lang="en-US" sz="1200" u="none" strike="noStrike" cap="none"/>
                        <a:t>7</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343125">
                <a:tc>
                  <a:txBody>
                    <a:bodyPr/>
                    <a:lstStyle/>
                    <a:p>
                      <a:pPr marL="0" marR="0" lvl="0" indent="0" algn="ctr" rtl="0">
                        <a:lnSpc>
                          <a:spcPct val="150000"/>
                        </a:lnSpc>
                        <a:spcBef>
                          <a:spcPts val="0"/>
                        </a:spcBef>
                        <a:spcAft>
                          <a:spcPts val="0"/>
                        </a:spcAft>
                        <a:buNone/>
                      </a:pPr>
                      <a:r>
                        <a:rPr lang="en-US" sz="1200" u="none" strike="noStrike" cap="none"/>
                        <a:t>8</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n-US" sz="1200" u="none" strike="noStrike" cap="none"/>
                        <a:t>-11.2975</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bl>
          </a:graphicData>
        </a:graphic>
      </p:graphicFrame>
      <p:pic>
        <p:nvPicPr>
          <p:cNvPr id="171" name="Google Shape;171;p23"/>
          <p:cNvPicPr preferRelativeResize="0"/>
          <p:nvPr/>
        </p:nvPicPr>
        <p:blipFill rotWithShape="1">
          <a:blip r:embed="rId3">
            <a:alphaModFix/>
          </a:blip>
          <a:srcRect/>
          <a:stretch/>
        </p:blipFill>
        <p:spPr>
          <a:xfrm>
            <a:off x="6335005" y="2014330"/>
            <a:ext cx="5287617" cy="3890650"/>
          </a:xfrm>
          <a:prstGeom prst="rect">
            <a:avLst/>
          </a:prstGeom>
          <a:noFill/>
          <a:ln>
            <a:noFill/>
          </a:ln>
        </p:spPr>
      </p:pic>
      <p:sp>
        <p:nvSpPr>
          <p:cNvPr id="172" name="Google Shape;172;p23"/>
          <p:cNvSpPr txBox="1"/>
          <p:nvPr/>
        </p:nvSpPr>
        <p:spPr>
          <a:xfrm>
            <a:off x="1603909" y="2014330"/>
            <a:ext cx="429330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orbel"/>
                <a:ea typeface="Corbel"/>
                <a:cs typeface="Corbel"/>
                <a:sym typeface="Corbel"/>
              </a:rPr>
              <a:t>Table 1: Cartesian coordinates of Mics (cm)</a:t>
            </a:r>
            <a:endParaRPr/>
          </a:p>
        </p:txBody>
      </p:sp>
      <p:sp>
        <p:nvSpPr>
          <p:cNvPr id="173" name="Google Shape;173;p23"/>
          <p:cNvSpPr txBox="1"/>
          <p:nvPr/>
        </p:nvSpPr>
        <p:spPr>
          <a:xfrm>
            <a:off x="6335005" y="6069495"/>
            <a:ext cx="422744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Figure 1: 3d Map of mic Position in Matlab</a:t>
            </a:r>
            <a:endParaRPr sz="1800">
              <a:solidFill>
                <a:schemeClr val="dk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Current Progress- Algorithms</a:t>
            </a:r>
            <a:endParaRPr/>
          </a:p>
        </p:txBody>
      </p:sp>
      <p:sp>
        <p:nvSpPr>
          <p:cNvPr id="179" name="Google Shape;179;p24"/>
          <p:cNvSpPr txBox="1">
            <a:spLocks noGrp="1"/>
          </p:cNvSpPr>
          <p:nvPr>
            <p:ph type="body" idx="1"/>
          </p:nvPr>
        </p:nvSpPr>
        <p:spPr>
          <a:xfrm>
            <a:off x="1484310" y="2666999"/>
            <a:ext cx="10018713" cy="3124201"/>
          </a:xfrm>
          <a:prstGeom prst="rect">
            <a:avLst/>
          </a:prstGeom>
          <a:blipFill rotWithShape="1">
            <a:blip r:embed="rId3">
              <a:alphaModFix/>
            </a:blip>
            <a:stretch>
              <a:fillRect l="-1520" t="-3508" r="-606" b="-2337"/>
            </a:stretch>
          </a:blip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rgbClr val="1186C3"/>
              </a:buClr>
              <a:buSzPts val="3480"/>
              <a:buFont typeface="Arial"/>
              <a:buChar char="•"/>
            </a:pPr>
            <a:r>
              <a:rPr lang="en-US" sz="2400" b="0" i="0" u="none" strike="noStrike" cap="none">
                <a:latin typeface="Corbel"/>
                <a:ea typeface="Corbel"/>
                <a:cs typeface="Corbel"/>
                <a:sym typeface="Corbe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Current Progress - Hardware</a:t>
            </a:r>
            <a:endParaRPr/>
          </a:p>
        </p:txBody>
      </p:sp>
      <p:sp>
        <p:nvSpPr>
          <p:cNvPr id="185" name="Google Shape;185;p25"/>
          <p:cNvSpPr txBox="1">
            <a:spLocks noGrp="1"/>
          </p:cNvSpPr>
          <p:nvPr>
            <p:ph type="body" idx="1"/>
          </p:nvPr>
        </p:nvSpPr>
        <p:spPr>
          <a:xfrm>
            <a:off x="1484311" y="3024807"/>
            <a:ext cx="4320073" cy="3482010"/>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80000"/>
              </a:lnSpc>
              <a:spcBef>
                <a:spcPts val="0"/>
              </a:spcBef>
              <a:spcAft>
                <a:spcPts val="0"/>
              </a:spcAft>
              <a:buClr>
                <a:srgbClr val="1186C3"/>
              </a:buClr>
              <a:buSzPts val="2175"/>
              <a:buFont typeface="Arial"/>
              <a:buChar char="•"/>
            </a:pPr>
            <a:r>
              <a:rPr lang="en-US" sz="1500" b="0" i="0" u="none" strike="noStrike" cap="none">
                <a:solidFill>
                  <a:schemeClr val="dk1"/>
                </a:solidFill>
                <a:latin typeface="Corbel"/>
                <a:ea typeface="Corbel"/>
                <a:cs typeface="Corbel"/>
                <a:sym typeface="Corbel"/>
              </a:rPr>
              <a:t>NI myRIO – Microcontroller</a:t>
            </a:r>
            <a:endParaRPr/>
          </a:p>
          <a:p>
            <a:pPr marL="742950" marR="0" lvl="1" indent="-285750" algn="l" rtl="0">
              <a:lnSpc>
                <a:spcPct val="80000"/>
              </a:lnSpc>
              <a:spcBef>
                <a:spcPts val="850"/>
              </a:spcBef>
              <a:spcAft>
                <a:spcPts val="0"/>
              </a:spcAft>
              <a:buClr>
                <a:srgbClr val="1186C3"/>
              </a:buClr>
              <a:buSzPts val="1813"/>
              <a:buFont typeface="Arial"/>
              <a:buChar char="•"/>
            </a:pPr>
            <a:r>
              <a:rPr lang="en-US" sz="1250" b="0" i="0" u="none" strike="noStrike" cap="none">
                <a:solidFill>
                  <a:schemeClr val="dk1"/>
                </a:solidFill>
                <a:latin typeface="Corbel"/>
                <a:ea typeface="Corbel"/>
                <a:cs typeface="Corbel"/>
                <a:sym typeface="Corbel"/>
              </a:rPr>
              <a:t>FPGA	</a:t>
            </a:r>
            <a:endParaRPr/>
          </a:p>
          <a:p>
            <a:pPr marL="742950" marR="0" lvl="1" indent="-285750" algn="l" rtl="0">
              <a:lnSpc>
                <a:spcPct val="80000"/>
              </a:lnSpc>
              <a:spcBef>
                <a:spcPts val="850"/>
              </a:spcBef>
              <a:spcAft>
                <a:spcPts val="0"/>
              </a:spcAft>
              <a:buClr>
                <a:srgbClr val="1186C3"/>
              </a:buClr>
              <a:buSzPts val="1813"/>
              <a:buFont typeface="Arial"/>
              <a:buChar char="•"/>
            </a:pPr>
            <a:r>
              <a:rPr lang="en-US" sz="1250" b="0" i="0" u="none" strike="noStrike" cap="none">
                <a:solidFill>
                  <a:schemeClr val="dk1"/>
                </a:solidFill>
                <a:latin typeface="Corbel"/>
                <a:ea typeface="Corbel"/>
                <a:cs typeface="Corbel"/>
                <a:sym typeface="Corbel"/>
              </a:rPr>
              <a:t>LabVIEW</a:t>
            </a:r>
            <a:endParaRPr/>
          </a:p>
          <a:p>
            <a:pPr marL="742950" marR="0" lvl="1" indent="-285750" algn="l" rtl="0">
              <a:lnSpc>
                <a:spcPct val="80000"/>
              </a:lnSpc>
              <a:spcBef>
                <a:spcPts val="850"/>
              </a:spcBef>
              <a:spcAft>
                <a:spcPts val="0"/>
              </a:spcAft>
              <a:buClr>
                <a:srgbClr val="1186C3"/>
              </a:buClr>
              <a:buSzPts val="1813"/>
              <a:buFont typeface="Arial"/>
              <a:buChar char="•"/>
            </a:pPr>
            <a:r>
              <a:rPr lang="en-US" sz="1250" b="0" i="0" u="none" strike="noStrike" cap="none">
                <a:solidFill>
                  <a:schemeClr val="dk1"/>
                </a:solidFill>
                <a:latin typeface="Corbel"/>
                <a:ea typeface="Corbel"/>
                <a:cs typeface="Corbel"/>
                <a:sym typeface="Corbel"/>
              </a:rPr>
              <a:t>On board 40 MHz Oscillator</a:t>
            </a:r>
            <a:endParaRPr/>
          </a:p>
          <a:p>
            <a:pPr marL="742950" marR="0" lvl="1" indent="-285750" algn="l" rtl="0">
              <a:lnSpc>
                <a:spcPct val="80000"/>
              </a:lnSpc>
              <a:spcBef>
                <a:spcPts val="850"/>
              </a:spcBef>
              <a:spcAft>
                <a:spcPts val="0"/>
              </a:spcAft>
              <a:buClr>
                <a:srgbClr val="1186C3"/>
              </a:buClr>
              <a:buSzPts val="1813"/>
              <a:buFont typeface="Arial"/>
              <a:buChar char="•"/>
            </a:pPr>
            <a:r>
              <a:rPr lang="en-US" sz="1250" b="0" i="0" u="none" strike="noStrike" cap="none">
                <a:solidFill>
                  <a:schemeClr val="dk1"/>
                </a:solidFill>
                <a:latin typeface="Corbel"/>
                <a:ea typeface="Corbel"/>
                <a:cs typeface="Corbel"/>
                <a:sym typeface="Corbel"/>
              </a:rPr>
              <a:t>Redundant accelerometers</a:t>
            </a:r>
            <a:endParaRPr/>
          </a:p>
          <a:p>
            <a:pPr marL="742950" marR="0" lvl="1" indent="-285750" algn="l" rtl="0">
              <a:lnSpc>
                <a:spcPct val="80000"/>
              </a:lnSpc>
              <a:spcBef>
                <a:spcPts val="850"/>
              </a:spcBef>
              <a:spcAft>
                <a:spcPts val="0"/>
              </a:spcAft>
              <a:buClr>
                <a:srgbClr val="1186C3"/>
              </a:buClr>
              <a:buSzPts val="1813"/>
              <a:buFont typeface="Arial"/>
              <a:buChar char="•"/>
            </a:pPr>
            <a:r>
              <a:rPr lang="en-US" sz="1250" b="0" i="0" u="none" strike="noStrike" cap="none">
                <a:solidFill>
                  <a:schemeClr val="dk1"/>
                </a:solidFill>
                <a:latin typeface="Corbel"/>
                <a:ea typeface="Corbel"/>
                <a:cs typeface="Corbel"/>
                <a:sym typeface="Corbel"/>
              </a:rPr>
              <a:t>Plenty of digital ports for flexibility</a:t>
            </a:r>
            <a:endParaRPr/>
          </a:p>
          <a:p>
            <a:pPr marL="285750" marR="0" lvl="0" indent="-285750" algn="l" rtl="0">
              <a:lnSpc>
                <a:spcPct val="80000"/>
              </a:lnSpc>
              <a:spcBef>
                <a:spcPts val="900"/>
              </a:spcBef>
              <a:spcAft>
                <a:spcPts val="0"/>
              </a:spcAft>
              <a:buClr>
                <a:srgbClr val="1186C3"/>
              </a:buClr>
              <a:buSzPts val="2175"/>
              <a:buFont typeface="Arial"/>
              <a:buChar char="•"/>
            </a:pPr>
            <a:r>
              <a:rPr lang="en-US" sz="1500" b="0" i="0" u="none" strike="noStrike" cap="none">
                <a:solidFill>
                  <a:schemeClr val="dk1"/>
                </a:solidFill>
                <a:latin typeface="Corbel"/>
                <a:ea typeface="Corbel"/>
                <a:cs typeface="Corbel"/>
                <a:sym typeface="Corbel"/>
              </a:rPr>
              <a:t>TI 8 Channel Synchronous ADC </a:t>
            </a:r>
            <a:endParaRPr/>
          </a:p>
          <a:p>
            <a:pPr marL="742950" marR="0" lvl="1" indent="-285750" algn="l" rtl="0">
              <a:lnSpc>
                <a:spcPct val="80000"/>
              </a:lnSpc>
              <a:spcBef>
                <a:spcPts val="850"/>
              </a:spcBef>
              <a:spcAft>
                <a:spcPts val="0"/>
              </a:spcAft>
              <a:buClr>
                <a:srgbClr val="1186C3"/>
              </a:buClr>
              <a:buSzPts val="1813"/>
              <a:buFont typeface="Arial"/>
              <a:buChar char="•"/>
            </a:pPr>
            <a:r>
              <a:rPr lang="en-US" sz="1250" b="0" i="0" u="none" strike="noStrike" cap="none">
                <a:solidFill>
                  <a:schemeClr val="dk1"/>
                </a:solidFill>
                <a:latin typeface="Corbel"/>
                <a:ea typeface="Corbel"/>
                <a:cs typeface="Corbel"/>
                <a:sym typeface="Corbel"/>
              </a:rPr>
              <a:t>Delta Sigma </a:t>
            </a:r>
            <a:endParaRPr/>
          </a:p>
          <a:p>
            <a:pPr marL="742950" marR="0" lvl="1" indent="-285750" algn="l" rtl="0">
              <a:lnSpc>
                <a:spcPct val="80000"/>
              </a:lnSpc>
              <a:spcBef>
                <a:spcPts val="850"/>
              </a:spcBef>
              <a:spcAft>
                <a:spcPts val="0"/>
              </a:spcAft>
              <a:buClr>
                <a:srgbClr val="1186C3"/>
              </a:buClr>
              <a:buSzPts val="1813"/>
              <a:buFont typeface="Arial"/>
              <a:buChar char="•"/>
            </a:pPr>
            <a:r>
              <a:rPr lang="en-US" sz="1250" b="0" i="0" u="none" strike="noStrike" cap="none">
                <a:solidFill>
                  <a:schemeClr val="dk1"/>
                </a:solidFill>
                <a:latin typeface="Corbel"/>
                <a:ea typeface="Corbel"/>
                <a:cs typeface="Corbel"/>
                <a:sym typeface="Corbel"/>
              </a:rPr>
              <a:t>SPI output</a:t>
            </a:r>
            <a:endParaRPr/>
          </a:p>
          <a:p>
            <a:pPr marL="742950" marR="0" lvl="1" indent="-285750" algn="l" rtl="0">
              <a:lnSpc>
                <a:spcPct val="80000"/>
              </a:lnSpc>
              <a:spcBef>
                <a:spcPts val="850"/>
              </a:spcBef>
              <a:spcAft>
                <a:spcPts val="0"/>
              </a:spcAft>
              <a:buClr>
                <a:srgbClr val="1186C3"/>
              </a:buClr>
              <a:buSzPts val="1813"/>
              <a:buFont typeface="Arial"/>
              <a:buChar char="•"/>
            </a:pPr>
            <a:r>
              <a:rPr lang="en-US" sz="1250" b="0" i="0" u="none" strike="noStrike" cap="none">
                <a:solidFill>
                  <a:schemeClr val="dk1"/>
                </a:solidFill>
                <a:latin typeface="Corbel"/>
                <a:ea typeface="Corbel"/>
                <a:cs typeface="Corbel"/>
                <a:sym typeface="Corbel"/>
              </a:rPr>
              <a:t>24 Bit resolution</a:t>
            </a:r>
            <a:endParaRPr/>
          </a:p>
          <a:p>
            <a:pPr marL="742950" marR="0" lvl="1" indent="-285750" algn="l" rtl="0">
              <a:lnSpc>
                <a:spcPct val="80000"/>
              </a:lnSpc>
              <a:spcBef>
                <a:spcPts val="850"/>
              </a:spcBef>
              <a:spcAft>
                <a:spcPts val="0"/>
              </a:spcAft>
              <a:buClr>
                <a:srgbClr val="1186C3"/>
              </a:buClr>
              <a:buSzPts val="1813"/>
              <a:buFont typeface="Arial"/>
              <a:buChar char="•"/>
            </a:pPr>
            <a:r>
              <a:rPr lang="en-US" sz="1250" b="0" i="0" u="none" strike="noStrike" cap="none">
                <a:solidFill>
                  <a:schemeClr val="dk1"/>
                </a:solidFill>
                <a:latin typeface="Corbel"/>
                <a:ea typeface="Corbel"/>
                <a:cs typeface="Corbel"/>
                <a:sym typeface="Corbel"/>
              </a:rPr>
              <a:t>2’s complement</a:t>
            </a:r>
            <a:endParaRPr/>
          </a:p>
          <a:p>
            <a:pPr marL="742950" marR="0" lvl="1" indent="-285750" algn="l" rtl="0">
              <a:lnSpc>
                <a:spcPct val="80000"/>
              </a:lnSpc>
              <a:spcBef>
                <a:spcPts val="850"/>
              </a:spcBef>
              <a:spcAft>
                <a:spcPts val="0"/>
              </a:spcAft>
              <a:buClr>
                <a:srgbClr val="1186C3"/>
              </a:buClr>
              <a:buSzPts val="1813"/>
              <a:buFont typeface="Arial"/>
              <a:buChar char="•"/>
            </a:pPr>
            <a:r>
              <a:rPr lang="en-US" sz="1250" b="0" i="0" u="none" strike="noStrike" cap="none">
                <a:solidFill>
                  <a:schemeClr val="dk1"/>
                </a:solidFill>
                <a:latin typeface="Corbel"/>
                <a:ea typeface="Corbel"/>
                <a:cs typeface="Corbel"/>
                <a:sym typeface="Corbel"/>
              </a:rPr>
              <a:t>Serial and parallel data formats</a:t>
            </a:r>
            <a:endParaRPr/>
          </a:p>
          <a:p>
            <a:pPr marL="742950" marR="0" lvl="1" indent="-170656" algn="l" rtl="0">
              <a:lnSpc>
                <a:spcPct val="80000"/>
              </a:lnSpc>
              <a:spcBef>
                <a:spcPts val="850"/>
              </a:spcBef>
              <a:spcAft>
                <a:spcPts val="0"/>
              </a:spcAft>
              <a:buClr>
                <a:srgbClr val="1186C3"/>
              </a:buClr>
              <a:buSzPts val="1813"/>
              <a:buFont typeface="Arial"/>
              <a:buNone/>
            </a:pPr>
            <a:endParaRPr sz="1250" b="0" i="0" u="none" strike="noStrike" cap="none">
              <a:solidFill>
                <a:schemeClr val="dk1"/>
              </a:solidFill>
              <a:latin typeface="Corbel"/>
              <a:ea typeface="Corbel"/>
              <a:cs typeface="Corbel"/>
              <a:sym typeface="Corbel"/>
            </a:endParaRPr>
          </a:p>
          <a:p>
            <a:pPr marL="285750" marR="0" lvl="0" indent="-147637" algn="l" rtl="0">
              <a:lnSpc>
                <a:spcPct val="80000"/>
              </a:lnSpc>
              <a:spcBef>
                <a:spcPts val="900"/>
              </a:spcBef>
              <a:spcAft>
                <a:spcPts val="0"/>
              </a:spcAft>
              <a:buClr>
                <a:srgbClr val="1186C3"/>
              </a:buClr>
              <a:buSzPts val="2175"/>
              <a:buFont typeface="Arial"/>
              <a:buNone/>
            </a:pPr>
            <a:endParaRPr sz="1500" b="0" i="0" u="none" strike="noStrike" cap="none">
              <a:solidFill>
                <a:schemeClr val="dk1"/>
              </a:solidFill>
              <a:latin typeface="Corbel"/>
              <a:ea typeface="Corbel"/>
              <a:cs typeface="Corbel"/>
              <a:sym typeface="Corbel"/>
            </a:endParaRPr>
          </a:p>
          <a:p>
            <a:pPr marL="285750" marR="0" lvl="0" indent="-147637" algn="l" rtl="0">
              <a:lnSpc>
                <a:spcPct val="80000"/>
              </a:lnSpc>
              <a:spcBef>
                <a:spcPts val="900"/>
              </a:spcBef>
              <a:spcAft>
                <a:spcPts val="0"/>
              </a:spcAft>
              <a:buClr>
                <a:srgbClr val="1186C3"/>
              </a:buClr>
              <a:buSzPts val="2175"/>
              <a:buFont typeface="Arial"/>
              <a:buNone/>
            </a:pPr>
            <a:endParaRPr sz="1500" b="0" i="0" u="none" strike="noStrike" cap="none">
              <a:solidFill>
                <a:schemeClr val="dk1"/>
              </a:solidFill>
              <a:latin typeface="Corbel"/>
              <a:ea typeface="Corbel"/>
              <a:cs typeface="Corbel"/>
              <a:sym typeface="Corbel"/>
            </a:endParaRPr>
          </a:p>
        </p:txBody>
      </p:sp>
      <p:pic>
        <p:nvPicPr>
          <p:cNvPr id="186" name="Google Shape;186;p25"/>
          <p:cNvPicPr preferRelativeResize="0"/>
          <p:nvPr/>
        </p:nvPicPr>
        <p:blipFill rotWithShape="1">
          <a:blip r:embed="rId3">
            <a:alphaModFix/>
          </a:blip>
          <a:srcRect l="12174" t="6569" r="23960" b="22052"/>
          <a:stretch/>
        </p:blipFill>
        <p:spPr>
          <a:xfrm>
            <a:off x="5730150" y="2438399"/>
            <a:ext cx="5375173" cy="3379305"/>
          </a:xfrm>
          <a:prstGeom prst="rect">
            <a:avLst/>
          </a:prstGeom>
          <a:noFill/>
          <a:ln>
            <a:noFill/>
          </a:ln>
        </p:spPr>
      </p:pic>
      <p:sp>
        <p:nvSpPr>
          <p:cNvPr id="187" name="Google Shape;187;p25"/>
          <p:cNvSpPr txBox="1"/>
          <p:nvPr/>
        </p:nvSpPr>
        <p:spPr>
          <a:xfrm>
            <a:off x="6546540" y="5977594"/>
            <a:ext cx="381662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Figure 2: DOA Module aboard sUAS</a:t>
            </a:r>
            <a:endParaRPr sz="1800">
              <a:solidFill>
                <a:schemeClr val="dk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title"/>
          </p:nvPr>
        </p:nvSpPr>
        <p:spPr>
          <a:xfrm>
            <a:off x="1484310" y="263769"/>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Current Progress - Hardware</a:t>
            </a:r>
            <a:endParaRPr/>
          </a:p>
        </p:txBody>
      </p:sp>
      <p:pic>
        <p:nvPicPr>
          <p:cNvPr id="193" name="Google Shape;193;p26"/>
          <p:cNvPicPr preferRelativeResize="0"/>
          <p:nvPr/>
        </p:nvPicPr>
        <p:blipFill rotWithShape="1">
          <a:blip r:embed="rId3">
            <a:alphaModFix/>
          </a:blip>
          <a:srcRect/>
          <a:stretch/>
        </p:blipFill>
        <p:spPr>
          <a:xfrm rot="5400000">
            <a:off x="2332312" y="2178059"/>
            <a:ext cx="4368020" cy="3276015"/>
          </a:xfrm>
          <a:prstGeom prst="rect">
            <a:avLst/>
          </a:prstGeom>
          <a:noFill/>
          <a:ln>
            <a:noFill/>
          </a:ln>
        </p:spPr>
      </p:pic>
      <p:pic>
        <p:nvPicPr>
          <p:cNvPr id="194" name="Google Shape;194;p26"/>
          <p:cNvPicPr preferRelativeResize="0"/>
          <p:nvPr/>
        </p:nvPicPr>
        <p:blipFill rotWithShape="1">
          <a:blip r:embed="rId4">
            <a:alphaModFix/>
          </a:blip>
          <a:srcRect/>
          <a:stretch/>
        </p:blipFill>
        <p:spPr>
          <a:xfrm rot="5400000">
            <a:off x="6706508" y="2286282"/>
            <a:ext cx="4244337" cy="3183253"/>
          </a:xfrm>
          <a:prstGeom prst="rect">
            <a:avLst/>
          </a:prstGeom>
          <a:noFill/>
          <a:ln>
            <a:noFill/>
          </a:ln>
        </p:spPr>
      </p:pic>
      <p:sp>
        <p:nvSpPr>
          <p:cNvPr id="195" name="Google Shape;195;p26"/>
          <p:cNvSpPr txBox="1"/>
          <p:nvPr/>
        </p:nvSpPr>
        <p:spPr>
          <a:xfrm>
            <a:off x="2915470" y="6215270"/>
            <a:ext cx="320170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Figure 3: myRIO microcontroller</a:t>
            </a:r>
            <a:endParaRPr/>
          </a:p>
        </p:txBody>
      </p:sp>
      <p:sp>
        <p:nvSpPr>
          <p:cNvPr id="196" name="Google Shape;196;p26"/>
          <p:cNvSpPr txBox="1"/>
          <p:nvPr/>
        </p:nvSpPr>
        <p:spPr>
          <a:xfrm>
            <a:off x="7566992" y="6215270"/>
            <a:ext cx="271669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Figure 4: ADC TI ADS1278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Current Progress - Software</a:t>
            </a:r>
            <a:endParaRPr/>
          </a:p>
        </p:txBody>
      </p:sp>
      <p:sp>
        <p:nvSpPr>
          <p:cNvPr id="202" name="Google Shape;202;p27"/>
          <p:cNvSpPr txBox="1">
            <a:spLocks noGrp="1"/>
          </p:cNvSpPr>
          <p:nvPr>
            <p:ph type="body" idx="1"/>
          </p:nvPr>
        </p:nvSpPr>
        <p:spPr>
          <a:xfrm>
            <a:off x="1484309" y="1892768"/>
            <a:ext cx="10018713" cy="3124201"/>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rgbClr val="1186C3"/>
              </a:buClr>
              <a:buSzPts val="3480"/>
              <a:buFont typeface="Arial"/>
              <a:buChar char="•"/>
            </a:pPr>
            <a:r>
              <a:rPr lang="en-US" sz="2400" b="0" i="0" u="none" strike="noStrike" cap="none">
                <a:solidFill>
                  <a:schemeClr val="dk1"/>
                </a:solidFill>
                <a:latin typeface="Corbel"/>
                <a:ea typeface="Corbel"/>
                <a:cs typeface="Corbel"/>
                <a:sym typeface="Corbel"/>
              </a:rPr>
              <a:t>LabVIEW </a:t>
            </a:r>
            <a:endParaRPr/>
          </a:p>
          <a:p>
            <a:pPr marL="742950" marR="0" lvl="1" indent="-285750" algn="l" rtl="0">
              <a:spcBef>
                <a:spcPts val="1000"/>
              </a:spcBef>
              <a:spcAft>
                <a:spcPts val="0"/>
              </a:spcAft>
              <a:buClr>
                <a:srgbClr val="1186C3"/>
              </a:buClr>
              <a:buSzPts val="2900"/>
              <a:buFont typeface="Arial"/>
              <a:buChar char="•"/>
            </a:pPr>
            <a:r>
              <a:rPr lang="en-US" sz="2000" b="0" i="0" u="none" strike="noStrike" cap="none">
                <a:solidFill>
                  <a:schemeClr val="dk1"/>
                </a:solidFill>
                <a:latin typeface="Corbel"/>
                <a:ea typeface="Corbel"/>
                <a:cs typeface="Corbel"/>
                <a:sym typeface="Corbel"/>
              </a:rPr>
              <a:t>User- friendly development interface</a:t>
            </a:r>
            <a:endParaRPr/>
          </a:p>
          <a:p>
            <a:pPr marL="742950" marR="0" lvl="1" indent="-285750" algn="l" rtl="0">
              <a:spcBef>
                <a:spcPts val="1000"/>
              </a:spcBef>
              <a:spcAft>
                <a:spcPts val="0"/>
              </a:spcAft>
              <a:buClr>
                <a:srgbClr val="1186C3"/>
              </a:buClr>
              <a:buSzPts val="2900"/>
              <a:buFont typeface="Arial"/>
              <a:buChar char="•"/>
            </a:pPr>
            <a:r>
              <a:rPr lang="en-US" sz="2000" b="0" i="0" u="none" strike="noStrike" cap="none">
                <a:solidFill>
                  <a:schemeClr val="dk1"/>
                </a:solidFill>
                <a:latin typeface="Corbel"/>
                <a:ea typeface="Corbel"/>
                <a:cs typeface="Corbel"/>
                <a:sym typeface="Corbel"/>
              </a:rPr>
              <a:t>Large selection of toolboxes</a:t>
            </a:r>
            <a:endParaRPr/>
          </a:p>
          <a:p>
            <a:pPr marL="742950" marR="0" lvl="1" indent="-285750" algn="l" rtl="0">
              <a:spcBef>
                <a:spcPts val="1000"/>
              </a:spcBef>
              <a:spcAft>
                <a:spcPts val="0"/>
              </a:spcAft>
              <a:buClr>
                <a:srgbClr val="1186C3"/>
              </a:buClr>
              <a:buSzPts val="2900"/>
              <a:buFont typeface="Arial"/>
              <a:buChar char="•"/>
            </a:pPr>
            <a:r>
              <a:rPr lang="en-US" sz="2000" b="0" i="0" u="none" strike="noStrike" cap="none">
                <a:solidFill>
                  <a:schemeClr val="dk1"/>
                </a:solidFill>
                <a:latin typeface="Corbel"/>
                <a:ea typeface="Corbel"/>
                <a:cs typeface="Corbel"/>
                <a:sym typeface="Corbel"/>
              </a:rPr>
              <a:t>FPGA Capabilities</a:t>
            </a:r>
            <a:endParaRPr/>
          </a:p>
          <a:p>
            <a:pPr marL="742950" marR="0" lvl="1" indent="-285750" algn="l" rtl="0">
              <a:spcBef>
                <a:spcPts val="1000"/>
              </a:spcBef>
              <a:spcAft>
                <a:spcPts val="0"/>
              </a:spcAft>
              <a:buClr>
                <a:srgbClr val="1186C3"/>
              </a:buClr>
              <a:buSzPts val="2900"/>
              <a:buFont typeface="Arial"/>
              <a:buChar char="•"/>
            </a:pPr>
            <a:r>
              <a:rPr lang="en-US" sz="2000" b="0" i="0" u="none" strike="noStrike" cap="none">
                <a:solidFill>
                  <a:schemeClr val="dk1"/>
                </a:solidFill>
                <a:latin typeface="Corbel"/>
                <a:ea typeface="Corbel"/>
                <a:cs typeface="Corbel"/>
                <a:sym typeface="Corbel"/>
              </a:rPr>
              <a:t>Frequency analysis </a:t>
            </a:r>
            <a:endParaRPr/>
          </a:p>
          <a:p>
            <a:pPr marL="457200" marR="0" lvl="1" indent="0" algn="l" rtl="0">
              <a:spcBef>
                <a:spcPts val="1000"/>
              </a:spcBef>
              <a:spcAft>
                <a:spcPts val="0"/>
              </a:spcAft>
              <a:buClr>
                <a:srgbClr val="1186C3"/>
              </a:buClr>
              <a:buSzPts val="2900"/>
              <a:buFont typeface="Arial"/>
              <a:buNone/>
            </a:pPr>
            <a:endParaRPr sz="2000" b="0" i="0" u="none" strike="noStrike" cap="none">
              <a:solidFill>
                <a:schemeClr val="dk1"/>
              </a:solidFill>
              <a:latin typeface="Corbel"/>
              <a:ea typeface="Corbel"/>
              <a:cs typeface="Corbel"/>
              <a:sym typeface="Corbel"/>
            </a:endParaRPr>
          </a:p>
        </p:txBody>
      </p:sp>
      <p:pic>
        <p:nvPicPr>
          <p:cNvPr id="203" name="Google Shape;203;p27"/>
          <p:cNvPicPr preferRelativeResize="0"/>
          <p:nvPr/>
        </p:nvPicPr>
        <p:blipFill rotWithShape="1">
          <a:blip r:embed="rId3">
            <a:alphaModFix/>
          </a:blip>
          <a:srcRect l="3331"/>
          <a:stretch/>
        </p:blipFill>
        <p:spPr>
          <a:xfrm>
            <a:off x="8116859" y="2894037"/>
            <a:ext cx="3671047" cy="2874262"/>
          </a:xfrm>
          <a:prstGeom prst="rect">
            <a:avLst/>
          </a:prstGeom>
          <a:noFill/>
          <a:ln>
            <a:noFill/>
          </a:ln>
        </p:spPr>
      </p:pic>
      <p:pic>
        <p:nvPicPr>
          <p:cNvPr id="204" name="Google Shape;204;p27"/>
          <p:cNvPicPr preferRelativeResize="0"/>
          <p:nvPr/>
        </p:nvPicPr>
        <p:blipFill rotWithShape="1">
          <a:blip r:embed="rId4">
            <a:alphaModFix/>
          </a:blip>
          <a:srcRect l="5833" t="-361" r="2009" b="1"/>
          <a:stretch/>
        </p:blipFill>
        <p:spPr>
          <a:xfrm>
            <a:off x="4506788" y="3454868"/>
            <a:ext cx="3417035" cy="2862030"/>
          </a:xfrm>
          <a:prstGeom prst="rect">
            <a:avLst/>
          </a:prstGeom>
          <a:noFill/>
          <a:ln>
            <a:noFill/>
          </a:ln>
        </p:spPr>
      </p:pic>
      <p:sp>
        <p:nvSpPr>
          <p:cNvPr id="205" name="Google Shape;205;p27"/>
          <p:cNvSpPr txBox="1"/>
          <p:nvPr/>
        </p:nvSpPr>
        <p:spPr>
          <a:xfrm>
            <a:off x="4200939" y="6453809"/>
            <a:ext cx="408167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orbel"/>
                <a:ea typeface="Corbel"/>
                <a:cs typeface="Corbel"/>
                <a:sym typeface="Corbel"/>
              </a:rPr>
              <a:t>Figure 5: Channel 1 SPI Clock Misalignment</a:t>
            </a:r>
            <a:endParaRPr/>
          </a:p>
        </p:txBody>
      </p:sp>
      <p:sp>
        <p:nvSpPr>
          <p:cNvPr id="206" name="Google Shape;206;p27"/>
          <p:cNvSpPr txBox="1"/>
          <p:nvPr/>
        </p:nvSpPr>
        <p:spPr>
          <a:xfrm>
            <a:off x="8282609" y="5985422"/>
            <a:ext cx="333954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Figure 6: : Repaired Signal after Excitation of Mic 1</a:t>
            </a:r>
            <a:endParaRPr/>
          </a:p>
        </p:txBody>
      </p:sp>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637</Words>
  <Application>Microsoft Office PowerPoint</Application>
  <PresentationFormat>Widescreen</PresentationFormat>
  <Paragraphs>130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Corbel</vt:lpstr>
      <vt:lpstr>Arial</vt:lpstr>
      <vt:lpstr>Parallax</vt:lpstr>
      <vt:lpstr>sUAS Deployable Acoustic Direction-Finding Module</vt:lpstr>
      <vt:lpstr>Contents</vt:lpstr>
      <vt:lpstr>Abstract</vt:lpstr>
      <vt:lpstr>Current Progress – Similar Concepts</vt:lpstr>
      <vt:lpstr>Current Progress – 3D Modeling</vt:lpstr>
      <vt:lpstr>Current Progress- Algorithms</vt:lpstr>
      <vt:lpstr>Current Progress - Hardware</vt:lpstr>
      <vt:lpstr>Current Progress - Hardware</vt:lpstr>
      <vt:lpstr>Current Progress - Software</vt:lpstr>
      <vt:lpstr>Current Progress - Software</vt:lpstr>
      <vt:lpstr>Current Progress – SPI</vt:lpstr>
      <vt:lpstr>Future Developments</vt:lpstr>
      <vt:lpstr>Projected Timeline</vt:lpstr>
      <vt:lpstr>Projected Costs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sUAS Deployable Acoustic Direction-Finding Module</dc:title>
  <cp:lastModifiedBy>Kory Olney</cp:lastModifiedBy>
  <cp:revision>1</cp:revision>
  <dcterms:modified xsi:type="dcterms:W3CDTF">2018-12-15T21:24:22Z</dcterms:modified>
</cp:coreProperties>
</file>