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Lst>
  <p:sldSz cy="5143500" cx="9144000"/>
  <p:notesSz cx="6858000" cy="9144000"/>
  <p:embeddedFontLst>
    <p:embeddedFont>
      <p:font typeface="Nunito"/>
      <p:regular r:id="rId48"/>
      <p:bold r:id="rId49"/>
      <p:italic r:id="rId50"/>
      <p:boldItalic r:id="rId51"/>
    </p:embeddedFont>
    <p:embeddedFont>
      <p:font typeface="Maven Pro"/>
      <p:regular r:id="rId52"/>
      <p:bold r:id="rId5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font" Target="fonts/Nunito-regular.fntdata"/><Relationship Id="rId47" Type="http://schemas.openxmlformats.org/officeDocument/2006/relationships/slide" Target="slides/slide43.xml"/><Relationship Id="rId49" Type="http://schemas.openxmlformats.org/officeDocument/2006/relationships/font" Target="fonts/Nunito-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Nunito-boldItalic.fntdata"/><Relationship Id="rId50" Type="http://schemas.openxmlformats.org/officeDocument/2006/relationships/font" Target="fonts/Nunito-italic.fntdata"/><Relationship Id="rId53" Type="http://schemas.openxmlformats.org/officeDocument/2006/relationships/font" Target="fonts/MavenPro-bold.fntdata"/><Relationship Id="rId52" Type="http://schemas.openxmlformats.org/officeDocument/2006/relationships/font" Target="fonts/MavenPro-regular.fntdata"/><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3" name="Shape 273"/>
        <p:cNvGrpSpPr/>
        <p:nvPr/>
      </p:nvGrpSpPr>
      <p:grpSpPr>
        <a:xfrm>
          <a:off x="0" y="0"/>
          <a:ext cx="0" cy="0"/>
          <a:chOff x="0" y="0"/>
          <a:chExt cx="0" cy="0"/>
        </a:xfrm>
      </p:grpSpPr>
      <p:sp>
        <p:nvSpPr>
          <p:cNvPr id="274" name="Google Shape;27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275" name="Google Shape;27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0" name="Shape 330"/>
        <p:cNvGrpSpPr/>
        <p:nvPr/>
      </p:nvGrpSpPr>
      <p:grpSpPr>
        <a:xfrm>
          <a:off x="0" y="0"/>
          <a:ext cx="0" cy="0"/>
          <a:chOff x="0" y="0"/>
          <a:chExt cx="0" cy="0"/>
        </a:xfrm>
      </p:grpSpPr>
      <p:sp>
        <p:nvSpPr>
          <p:cNvPr id="331" name="Google Shape;331;g38a6f14ce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2" name="Google Shape;332;g38a6f14ce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3671feb8fb_0_2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3671feb8fb_0_2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5" name="Shape 345"/>
        <p:cNvGrpSpPr/>
        <p:nvPr/>
      </p:nvGrpSpPr>
      <p:grpSpPr>
        <a:xfrm>
          <a:off x="0" y="0"/>
          <a:ext cx="0" cy="0"/>
          <a:chOff x="0" y="0"/>
          <a:chExt cx="0" cy="0"/>
        </a:xfrm>
      </p:grpSpPr>
      <p:sp>
        <p:nvSpPr>
          <p:cNvPr id="346" name="Google Shape;346;g38a6f14ce4_0_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7" name="Google Shape;347;g38a6f14ce4_0_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1" name="Shape 351"/>
        <p:cNvGrpSpPr/>
        <p:nvPr/>
      </p:nvGrpSpPr>
      <p:grpSpPr>
        <a:xfrm>
          <a:off x="0" y="0"/>
          <a:ext cx="0" cy="0"/>
          <a:chOff x="0" y="0"/>
          <a:chExt cx="0" cy="0"/>
        </a:xfrm>
      </p:grpSpPr>
      <p:sp>
        <p:nvSpPr>
          <p:cNvPr id="352" name="Google Shape;352;g3671feb8fb_0_2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3" name="Google Shape;353;g3671feb8fb_0_2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Google Shape;359;g38b3d10dd8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0" name="Google Shape;360;g38b3d10dd8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5" name="Shape 365"/>
        <p:cNvGrpSpPr/>
        <p:nvPr/>
      </p:nvGrpSpPr>
      <p:grpSpPr>
        <a:xfrm>
          <a:off x="0" y="0"/>
          <a:ext cx="0" cy="0"/>
          <a:chOff x="0" y="0"/>
          <a:chExt cx="0" cy="0"/>
        </a:xfrm>
      </p:grpSpPr>
      <p:sp>
        <p:nvSpPr>
          <p:cNvPr id="366" name="Google Shape;366;g38b3d10dd8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8b3d10dd8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1" name="Shape 371"/>
        <p:cNvGrpSpPr/>
        <p:nvPr/>
      </p:nvGrpSpPr>
      <p:grpSpPr>
        <a:xfrm>
          <a:off x="0" y="0"/>
          <a:ext cx="0" cy="0"/>
          <a:chOff x="0" y="0"/>
          <a:chExt cx="0" cy="0"/>
        </a:xfrm>
      </p:grpSpPr>
      <p:sp>
        <p:nvSpPr>
          <p:cNvPr id="372" name="Google Shape;372;g32f3522cd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2f3522cd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8" name="Shape 378"/>
        <p:cNvGrpSpPr/>
        <p:nvPr/>
      </p:nvGrpSpPr>
      <p:grpSpPr>
        <a:xfrm>
          <a:off x="0" y="0"/>
          <a:ext cx="0" cy="0"/>
          <a:chOff x="0" y="0"/>
          <a:chExt cx="0" cy="0"/>
        </a:xfrm>
      </p:grpSpPr>
      <p:sp>
        <p:nvSpPr>
          <p:cNvPr id="379" name="Google Shape;379;g3671feb8fb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0" name="Google Shape;380;g3671feb8f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4" name="Shape 384"/>
        <p:cNvGrpSpPr/>
        <p:nvPr/>
      </p:nvGrpSpPr>
      <p:grpSpPr>
        <a:xfrm>
          <a:off x="0" y="0"/>
          <a:ext cx="0" cy="0"/>
          <a:chOff x="0" y="0"/>
          <a:chExt cx="0" cy="0"/>
        </a:xfrm>
      </p:grpSpPr>
      <p:sp>
        <p:nvSpPr>
          <p:cNvPr id="385" name="Google Shape;385;g38b3d10dd8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6" name="Google Shape;386;g38b3d10dd8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0" name="Shape 390"/>
        <p:cNvGrpSpPr/>
        <p:nvPr/>
      </p:nvGrpSpPr>
      <p:grpSpPr>
        <a:xfrm>
          <a:off x="0" y="0"/>
          <a:ext cx="0" cy="0"/>
          <a:chOff x="0" y="0"/>
          <a:chExt cx="0" cy="0"/>
        </a:xfrm>
      </p:grpSpPr>
      <p:sp>
        <p:nvSpPr>
          <p:cNvPr id="391" name="Google Shape;391;g38a6f14ce4_0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2" name="Google Shape;392;g38a6f14ce4_0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9" name="Shape 279"/>
        <p:cNvGrpSpPr/>
        <p:nvPr/>
      </p:nvGrpSpPr>
      <p:grpSpPr>
        <a:xfrm>
          <a:off x="0" y="0"/>
          <a:ext cx="0" cy="0"/>
          <a:chOff x="0" y="0"/>
          <a:chExt cx="0" cy="0"/>
        </a:xfrm>
      </p:grpSpPr>
      <p:sp>
        <p:nvSpPr>
          <p:cNvPr id="280" name="Google Shape;280;g38a6f14ce4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1" name="Google Shape;281;g38a6f14ce4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6" name="Shape 396"/>
        <p:cNvGrpSpPr/>
        <p:nvPr/>
      </p:nvGrpSpPr>
      <p:grpSpPr>
        <a:xfrm>
          <a:off x="0" y="0"/>
          <a:ext cx="0" cy="0"/>
          <a:chOff x="0" y="0"/>
          <a:chExt cx="0" cy="0"/>
        </a:xfrm>
      </p:grpSpPr>
      <p:sp>
        <p:nvSpPr>
          <p:cNvPr id="397" name="Google Shape;397;g38b3d10dd8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8" name="Google Shape;398;g38b3d10dd8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3" name="Shape 403"/>
        <p:cNvGrpSpPr/>
        <p:nvPr/>
      </p:nvGrpSpPr>
      <p:grpSpPr>
        <a:xfrm>
          <a:off x="0" y="0"/>
          <a:ext cx="0" cy="0"/>
          <a:chOff x="0" y="0"/>
          <a:chExt cx="0" cy="0"/>
        </a:xfrm>
      </p:grpSpPr>
      <p:sp>
        <p:nvSpPr>
          <p:cNvPr id="404" name="Google Shape;404;g38a6f14ce4_0_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05" name="Google Shape;405;g38a6f14ce4_0_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9" name="Shape 409"/>
        <p:cNvGrpSpPr/>
        <p:nvPr/>
      </p:nvGrpSpPr>
      <p:grpSpPr>
        <a:xfrm>
          <a:off x="0" y="0"/>
          <a:ext cx="0" cy="0"/>
          <a:chOff x="0" y="0"/>
          <a:chExt cx="0" cy="0"/>
        </a:xfrm>
      </p:grpSpPr>
      <p:sp>
        <p:nvSpPr>
          <p:cNvPr id="410" name="Google Shape;410;g38a6f14ce4_0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1" name="Google Shape;411;g38a6f14ce4_0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6" name="Shape 416"/>
        <p:cNvGrpSpPr/>
        <p:nvPr/>
      </p:nvGrpSpPr>
      <p:grpSpPr>
        <a:xfrm>
          <a:off x="0" y="0"/>
          <a:ext cx="0" cy="0"/>
          <a:chOff x="0" y="0"/>
          <a:chExt cx="0" cy="0"/>
        </a:xfrm>
      </p:grpSpPr>
      <p:sp>
        <p:nvSpPr>
          <p:cNvPr id="417" name="Google Shape;417;g38a6f14ce4_0_1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8" name="Google Shape;418;g38a6f14ce4_0_1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Google Shape;424;g38a6f14ce4_0_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25" name="Google Shape;425;g38a6f14ce4_0_8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g38a6f14ce4_0_1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2" name="Google Shape;432;g38a6f14ce4_0_1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7" name="Shape 437"/>
        <p:cNvGrpSpPr/>
        <p:nvPr/>
      </p:nvGrpSpPr>
      <p:grpSpPr>
        <a:xfrm>
          <a:off x="0" y="0"/>
          <a:ext cx="0" cy="0"/>
          <a:chOff x="0" y="0"/>
          <a:chExt cx="0" cy="0"/>
        </a:xfrm>
      </p:grpSpPr>
      <p:sp>
        <p:nvSpPr>
          <p:cNvPr id="438" name="Google Shape;438;g38a6f14ce4_0_9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9" name="Google Shape;439;g38a6f14ce4_0_9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4" name="Shape 444"/>
        <p:cNvGrpSpPr/>
        <p:nvPr/>
      </p:nvGrpSpPr>
      <p:grpSpPr>
        <a:xfrm>
          <a:off x="0" y="0"/>
          <a:ext cx="0" cy="0"/>
          <a:chOff x="0" y="0"/>
          <a:chExt cx="0" cy="0"/>
        </a:xfrm>
      </p:grpSpPr>
      <p:sp>
        <p:nvSpPr>
          <p:cNvPr id="445" name="Google Shape;445;g3671feb8fb_0_2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46" name="Google Shape;446;g3671feb8fb_0_2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0" name="Shape 450"/>
        <p:cNvGrpSpPr/>
        <p:nvPr/>
      </p:nvGrpSpPr>
      <p:grpSpPr>
        <a:xfrm>
          <a:off x="0" y="0"/>
          <a:ext cx="0" cy="0"/>
          <a:chOff x="0" y="0"/>
          <a:chExt cx="0" cy="0"/>
        </a:xfrm>
      </p:grpSpPr>
      <p:sp>
        <p:nvSpPr>
          <p:cNvPr id="451" name="Google Shape;451;g37a753ade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2" name="Google Shape;452;g37a753ade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7" name="Shape 457"/>
        <p:cNvGrpSpPr/>
        <p:nvPr/>
      </p:nvGrpSpPr>
      <p:grpSpPr>
        <a:xfrm>
          <a:off x="0" y="0"/>
          <a:ext cx="0" cy="0"/>
          <a:chOff x="0" y="0"/>
          <a:chExt cx="0" cy="0"/>
        </a:xfrm>
      </p:grpSpPr>
      <p:sp>
        <p:nvSpPr>
          <p:cNvPr id="458" name="Google Shape;458;g37a753adeb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9" name="Google Shape;459;g37a753adeb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398b357947_3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398b357947_3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Google Shape;465;g38a6f14ce4_0_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6" name="Google Shape;466;g38a6f14ce4_0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1" name="Shape 471"/>
        <p:cNvGrpSpPr/>
        <p:nvPr/>
      </p:nvGrpSpPr>
      <p:grpSpPr>
        <a:xfrm>
          <a:off x="0" y="0"/>
          <a:ext cx="0" cy="0"/>
          <a:chOff x="0" y="0"/>
          <a:chExt cx="0" cy="0"/>
        </a:xfrm>
      </p:grpSpPr>
      <p:sp>
        <p:nvSpPr>
          <p:cNvPr id="472" name="Google Shape;472;g38a6f14ce4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3" name="Google Shape;473;g38a6f14ce4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8" name="Shape 478"/>
        <p:cNvGrpSpPr/>
        <p:nvPr/>
      </p:nvGrpSpPr>
      <p:grpSpPr>
        <a:xfrm>
          <a:off x="0" y="0"/>
          <a:ext cx="0" cy="0"/>
          <a:chOff x="0" y="0"/>
          <a:chExt cx="0" cy="0"/>
        </a:xfrm>
      </p:grpSpPr>
      <p:sp>
        <p:nvSpPr>
          <p:cNvPr id="479" name="Google Shape;479;g3671feb8fb_0_28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0" name="Google Shape;480;g3671feb8fb_0_28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5" name="Shape 485"/>
        <p:cNvGrpSpPr/>
        <p:nvPr/>
      </p:nvGrpSpPr>
      <p:grpSpPr>
        <a:xfrm>
          <a:off x="0" y="0"/>
          <a:ext cx="0" cy="0"/>
          <a:chOff x="0" y="0"/>
          <a:chExt cx="0" cy="0"/>
        </a:xfrm>
      </p:grpSpPr>
      <p:sp>
        <p:nvSpPr>
          <p:cNvPr id="486" name="Google Shape;486;g3671feb8fb_0_2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7" name="Google Shape;487;g3671feb8fb_0_2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1" name="Shape 491"/>
        <p:cNvGrpSpPr/>
        <p:nvPr/>
      </p:nvGrpSpPr>
      <p:grpSpPr>
        <a:xfrm>
          <a:off x="0" y="0"/>
          <a:ext cx="0" cy="0"/>
          <a:chOff x="0" y="0"/>
          <a:chExt cx="0" cy="0"/>
        </a:xfrm>
      </p:grpSpPr>
      <p:sp>
        <p:nvSpPr>
          <p:cNvPr id="492" name="Google Shape;492;g38a6f14ce4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93" name="Google Shape;493;g38a6f14ce4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8" name="Shape 498"/>
        <p:cNvGrpSpPr/>
        <p:nvPr/>
      </p:nvGrpSpPr>
      <p:grpSpPr>
        <a:xfrm>
          <a:off x="0" y="0"/>
          <a:ext cx="0" cy="0"/>
          <a:chOff x="0" y="0"/>
          <a:chExt cx="0" cy="0"/>
        </a:xfrm>
      </p:grpSpPr>
      <p:sp>
        <p:nvSpPr>
          <p:cNvPr id="499" name="Google Shape;499;g38a6f14ce4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0" name="Google Shape;500;g38a6f14ce4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4" name="Shape 504"/>
        <p:cNvGrpSpPr/>
        <p:nvPr/>
      </p:nvGrpSpPr>
      <p:grpSpPr>
        <a:xfrm>
          <a:off x="0" y="0"/>
          <a:ext cx="0" cy="0"/>
          <a:chOff x="0" y="0"/>
          <a:chExt cx="0" cy="0"/>
        </a:xfrm>
      </p:grpSpPr>
      <p:sp>
        <p:nvSpPr>
          <p:cNvPr id="505" name="Google Shape;505;g38a6f14ce4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06" name="Google Shape;506;g38a6f14ce4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0" name="Shape 510"/>
        <p:cNvGrpSpPr/>
        <p:nvPr/>
      </p:nvGrpSpPr>
      <p:grpSpPr>
        <a:xfrm>
          <a:off x="0" y="0"/>
          <a:ext cx="0" cy="0"/>
          <a:chOff x="0" y="0"/>
          <a:chExt cx="0" cy="0"/>
        </a:xfrm>
      </p:grpSpPr>
      <p:sp>
        <p:nvSpPr>
          <p:cNvPr id="511" name="Google Shape;511;g38a6f14ce4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2" name="Google Shape;512;g38a6f14ce4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Google Shape;517;g3671feb8fb_0_3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8" name="Google Shape;518;g3671feb8fb_0_3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Google Shape;523;g38a6f14ce4_0_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4" name="Google Shape;524;g38a6f14ce4_0_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398b357947_3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398b357947_3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Google Shape;529;g38b3d10dd8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0" name="Google Shape;530;g38b3d10dd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Google Shape;535;g3671feb8fb_0_30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36" name="Google Shape;536;g3671feb8fb_0_30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1" name="Shape 541"/>
        <p:cNvGrpSpPr/>
        <p:nvPr/>
      </p:nvGrpSpPr>
      <p:grpSpPr>
        <a:xfrm>
          <a:off x="0" y="0"/>
          <a:ext cx="0" cy="0"/>
          <a:chOff x="0" y="0"/>
          <a:chExt cx="0" cy="0"/>
        </a:xfrm>
      </p:grpSpPr>
      <p:sp>
        <p:nvSpPr>
          <p:cNvPr id="542" name="Google Shape;542;g3671feb8fb_0_3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3" name="Google Shape;543;g3671feb8fb_0_3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7" name="Shape 547"/>
        <p:cNvGrpSpPr/>
        <p:nvPr/>
      </p:nvGrpSpPr>
      <p:grpSpPr>
        <a:xfrm>
          <a:off x="0" y="0"/>
          <a:ext cx="0" cy="0"/>
          <a:chOff x="0" y="0"/>
          <a:chExt cx="0" cy="0"/>
        </a:xfrm>
      </p:grpSpPr>
      <p:sp>
        <p:nvSpPr>
          <p:cNvPr id="548" name="Google Shape;548;g3bc8059a6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49" name="Google Shape;549;g3bc8059a6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7" name="Shape 297"/>
        <p:cNvGrpSpPr/>
        <p:nvPr/>
      </p:nvGrpSpPr>
      <p:grpSpPr>
        <a:xfrm>
          <a:off x="0" y="0"/>
          <a:ext cx="0" cy="0"/>
          <a:chOff x="0" y="0"/>
          <a:chExt cx="0" cy="0"/>
        </a:xfrm>
      </p:grpSpPr>
      <p:sp>
        <p:nvSpPr>
          <p:cNvPr id="298" name="Google Shape;298;g398b357947_3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9" name="Google Shape;299;g398b357947_3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4" name="Shape 304"/>
        <p:cNvGrpSpPr/>
        <p:nvPr/>
      </p:nvGrpSpPr>
      <p:grpSpPr>
        <a:xfrm>
          <a:off x="0" y="0"/>
          <a:ext cx="0" cy="0"/>
          <a:chOff x="0" y="0"/>
          <a:chExt cx="0" cy="0"/>
        </a:xfrm>
      </p:grpSpPr>
      <p:sp>
        <p:nvSpPr>
          <p:cNvPr id="305" name="Google Shape;305;g3671feb8fb_0_2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6" name="Google Shape;306;g3671feb8fb_0_2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0" name="Shape 310"/>
        <p:cNvGrpSpPr/>
        <p:nvPr/>
      </p:nvGrpSpPr>
      <p:grpSpPr>
        <a:xfrm>
          <a:off x="0" y="0"/>
          <a:ext cx="0" cy="0"/>
          <a:chOff x="0" y="0"/>
          <a:chExt cx="0" cy="0"/>
        </a:xfrm>
      </p:grpSpPr>
      <p:sp>
        <p:nvSpPr>
          <p:cNvPr id="311" name="Google Shape;311;g38fa8a4b7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2" name="Google Shape;312;g38fa8a4b7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Google Shape;318;g38a6f14ce4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9" name="Google Shape;319;g38a6f14ce4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38a6f14ce4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38a6f14ce4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accent3"/>
        </a:solidFill>
      </p:bgPr>
    </p:bg>
    <p:spTree>
      <p:nvGrpSpPr>
        <p:cNvPr id="9" name="Shape 9"/>
        <p:cNvGrpSpPr/>
        <p:nvPr/>
      </p:nvGrpSpPr>
      <p:grpSpPr>
        <a:xfrm>
          <a:off x="0" y="0"/>
          <a:ext cx="0" cy="0"/>
          <a:chOff x="0" y="0"/>
          <a:chExt cx="0" cy="0"/>
        </a:xfrm>
      </p:grpSpPr>
      <p:grpSp>
        <p:nvGrpSpPr>
          <p:cNvPr id="10" name="Google Shape;10;p2"/>
          <p:cNvGrpSpPr/>
          <p:nvPr/>
        </p:nvGrpSpPr>
        <p:grpSpPr>
          <a:xfrm>
            <a:off x="7343003" y="3409675"/>
            <a:ext cx="1691422" cy="1732548"/>
            <a:chOff x="7343003" y="3409675"/>
            <a:chExt cx="1691422" cy="1732548"/>
          </a:xfrm>
        </p:grpSpPr>
        <p:grpSp>
          <p:nvGrpSpPr>
            <p:cNvPr id="11" name="Google Shape;11;p2"/>
            <p:cNvGrpSpPr/>
            <p:nvPr/>
          </p:nvGrpSpPr>
          <p:grpSpPr>
            <a:xfrm>
              <a:off x="7343003" y="4453711"/>
              <a:ext cx="316800" cy="688513"/>
              <a:chOff x="7343003" y="4453711"/>
              <a:chExt cx="316800" cy="688513"/>
            </a:xfrm>
          </p:grpSpPr>
          <p:sp>
            <p:nvSpPr>
              <p:cNvPr id="12" name="Google Shape;12;p2"/>
              <p:cNvSpPr/>
              <p:nvPr/>
            </p:nvSpPr>
            <p:spPr>
              <a:xfrm>
                <a:off x="7343003"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7343003"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 name="Google Shape;14;p2"/>
            <p:cNvGrpSpPr/>
            <p:nvPr/>
          </p:nvGrpSpPr>
          <p:grpSpPr>
            <a:xfrm>
              <a:off x="7801210" y="4105700"/>
              <a:ext cx="316800" cy="1036523"/>
              <a:chOff x="7801210" y="4105700"/>
              <a:chExt cx="316800" cy="1036523"/>
            </a:xfrm>
          </p:grpSpPr>
          <p:sp>
            <p:nvSpPr>
              <p:cNvPr id="15" name="Google Shape;15;p2"/>
              <p:cNvSpPr/>
              <p:nvPr/>
            </p:nvSpPr>
            <p:spPr>
              <a:xfrm>
                <a:off x="7801210"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7801210"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7801210"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8259418" y="3757688"/>
              <a:ext cx="316800" cy="1384535"/>
              <a:chOff x="8259418" y="3757688"/>
              <a:chExt cx="316800" cy="1384535"/>
            </a:xfrm>
          </p:grpSpPr>
          <p:sp>
            <p:nvSpPr>
              <p:cNvPr id="19" name="Google Shape;19;p2"/>
              <p:cNvSpPr/>
              <p:nvPr/>
            </p:nvSpPr>
            <p:spPr>
              <a:xfrm>
                <a:off x="8259418"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8259418"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8259418"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2"/>
              <p:cNvSpPr/>
              <p:nvPr/>
            </p:nvSpPr>
            <p:spPr>
              <a:xfrm>
                <a:off x="8259418"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 name="Google Shape;23;p2"/>
            <p:cNvGrpSpPr/>
            <p:nvPr/>
          </p:nvGrpSpPr>
          <p:grpSpPr>
            <a:xfrm>
              <a:off x="8717625" y="3409675"/>
              <a:ext cx="316800" cy="1732548"/>
              <a:chOff x="8717625" y="3409675"/>
              <a:chExt cx="316800" cy="1732548"/>
            </a:xfrm>
          </p:grpSpPr>
          <p:sp>
            <p:nvSpPr>
              <p:cNvPr id="24" name="Google Shape;24;p2"/>
              <p:cNvSpPr/>
              <p:nvPr/>
            </p:nvSpPr>
            <p:spPr>
              <a:xfrm>
                <a:off x="8717625" y="4453711"/>
                <a:ext cx="316800" cy="688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8717625" y="3757688"/>
                <a:ext cx="316800" cy="1384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 name="Google Shape;26;p2"/>
              <p:cNvSpPr/>
              <p:nvPr/>
            </p:nvSpPr>
            <p:spPr>
              <a:xfrm>
                <a:off x="8717625" y="4105700"/>
                <a:ext cx="316800" cy="1036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2"/>
              <p:cNvSpPr/>
              <p:nvPr/>
            </p:nvSpPr>
            <p:spPr>
              <a:xfrm>
                <a:off x="8717625" y="3409675"/>
                <a:ext cx="316800" cy="1732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8717625" y="4801723"/>
                <a:ext cx="316800" cy="340500"/>
              </a:xfrm>
              <a:prstGeom prst="round2SameRect">
                <a:avLst>
                  <a:gd fmla="val 50000" name="adj1"/>
                  <a:gd fmla="val 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29" name="Google Shape;29;p2"/>
          <p:cNvGrpSpPr/>
          <p:nvPr/>
        </p:nvGrpSpPr>
        <p:grpSpPr>
          <a:xfrm>
            <a:off x="5043503" y="0"/>
            <a:ext cx="3814072" cy="3839102"/>
            <a:chOff x="5043503" y="0"/>
            <a:chExt cx="3814072" cy="3839102"/>
          </a:xfrm>
        </p:grpSpPr>
        <p:sp>
          <p:nvSpPr>
            <p:cNvPr id="30" name="Google Shape;30;p2"/>
            <p:cNvSpPr/>
            <p:nvPr/>
          </p:nvSpPr>
          <p:spPr>
            <a:xfrm>
              <a:off x="8460975" y="1817775"/>
              <a:ext cx="396600" cy="3966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1" name="Google Shape;31;p2"/>
            <p:cNvSpPr/>
            <p:nvPr/>
          </p:nvSpPr>
          <p:spPr>
            <a:xfrm rot="-9830444">
              <a:off x="6469759" y="3480728"/>
              <a:ext cx="320148" cy="32014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2"/>
            <p:cNvGrpSpPr/>
            <p:nvPr/>
          </p:nvGrpSpPr>
          <p:grpSpPr>
            <a:xfrm>
              <a:off x="7647812" y="2704283"/>
              <a:ext cx="635219" cy="635219"/>
              <a:chOff x="6725724" y="2701260"/>
              <a:chExt cx="1208101" cy="1208100"/>
            </a:xfrm>
          </p:grpSpPr>
          <p:sp>
            <p:nvSpPr>
              <p:cNvPr id="33" name="Google Shape;33;p2"/>
              <p:cNvSpPr/>
              <p:nvPr/>
            </p:nvSpPr>
            <p:spPr>
              <a:xfrm rot="5400000">
                <a:off x="6725725" y="2701260"/>
                <a:ext cx="1208100" cy="12081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2"/>
              <p:cNvSpPr/>
              <p:nvPr/>
            </p:nvSpPr>
            <p:spPr>
              <a:xfrm rot="5400000">
                <a:off x="6725724" y="2701260"/>
                <a:ext cx="1208100" cy="1208100"/>
              </a:xfrm>
              <a:prstGeom prst="pie">
                <a:avLst>
                  <a:gd fmla="val 8244818" name="adj1"/>
                  <a:gd fmla="val 16246175"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2"/>
              <p:cNvSpPr/>
              <p:nvPr/>
            </p:nvSpPr>
            <p:spPr>
              <a:xfrm rot="5400000">
                <a:off x="6954988" y="2930398"/>
                <a:ext cx="749700" cy="7497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 name="Google Shape;36;p2"/>
            <p:cNvSpPr/>
            <p:nvPr/>
          </p:nvSpPr>
          <p:spPr>
            <a:xfrm>
              <a:off x="8460975" y="1817775"/>
              <a:ext cx="396600" cy="396600"/>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7" name="Google Shape;37;p2"/>
            <p:cNvGrpSpPr/>
            <p:nvPr/>
          </p:nvGrpSpPr>
          <p:grpSpPr>
            <a:xfrm>
              <a:off x="7952720" y="179238"/>
              <a:ext cx="873165" cy="873003"/>
              <a:chOff x="7754428" y="208725"/>
              <a:chExt cx="541800" cy="541800"/>
            </a:xfrm>
          </p:grpSpPr>
          <p:sp>
            <p:nvSpPr>
              <p:cNvPr id="38" name="Google Shape;38;p2"/>
              <p:cNvSpPr/>
              <p:nvPr/>
            </p:nvSpPr>
            <p:spPr>
              <a:xfrm rot="-8647347">
                <a:off x="7831319" y="285616"/>
                <a:ext cx="388018" cy="388018"/>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2"/>
              <p:cNvSpPr/>
              <p:nvPr/>
            </p:nvSpPr>
            <p:spPr>
              <a:xfrm rot="-8647347">
                <a:off x="7831319" y="285616"/>
                <a:ext cx="388018" cy="388018"/>
              </a:xfrm>
              <a:prstGeom prst="pie">
                <a:avLst>
                  <a:gd fmla="val 19376841" name="adj1"/>
                  <a:gd fmla="val 12313574"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0" name="Google Shape;40;p2"/>
            <p:cNvSpPr/>
            <p:nvPr/>
          </p:nvSpPr>
          <p:spPr>
            <a:xfrm>
              <a:off x="5399840" y="356365"/>
              <a:ext cx="2577000" cy="257700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2"/>
            <p:cNvSpPr/>
            <p:nvPr/>
          </p:nvSpPr>
          <p:spPr>
            <a:xfrm rot="2043858">
              <a:off x="5503813" y="460310"/>
              <a:ext cx="2369480" cy="2369480"/>
            </a:xfrm>
            <a:prstGeom prst="ellipse">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2"/>
            <p:cNvSpPr/>
            <p:nvPr/>
          </p:nvSpPr>
          <p:spPr>
            <a:xfrm>
              <a:off x="5399795" y="360281"/>
              <a:ext cx="2577000" cy="2577000"/>
            </a:xfrm>
            <a:prstGeom prst="pie">
              <a:avLst>
                <a:gd fmla="val 8801158"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2"/>
            <p:cNvSpPr/>
            <p:nvPr/>
          </p:nvSpPr>
          <p:spPr>
            <a:xfrm rot="2044777">
              <a:off x="5911449" y="867729"/>
              <a:ext cx="1554223" cy="1554223"/>
            </a:xfrm>
            <a:prstGeom prst="ellips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 name="Google Shape;44;p2"/>
            <p:cNvSpPr/>
            <p:nvPr/>
          </p:nvSpPr>
          <p:spPr>
            <a:xfrm>
              <a:off x="5399795" y="356358"/>
              <a:ext cx="2577000" cy="2577000"/>
            </a:xfrm>
            <a:prstGeom prst="pie">
              <a:avLst>
                <a:gd fmla="val 1255410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2"/>
            <p:cNvSpPr/>
            <p:nvPr/>
          </p:nvSpPr>
          <p:spPr>
            <a:xfrm rot="-9830444">
              <a:off x="6469759" y="3480727"/>
              <a:ext cx="320148" cy="320148"/>
            </a:xfrm>
            <a:prstGeom prst="pie">
              <a:avLst>
                <a:gd fmla="val 19376841" name="adj1"/>
                <a:gd fmla="val 16200000" name="adj2"/>
              </a:avLst>
            </a:prstGeom>
            <a:solidFill>
              <a:schemeClr val="lt1">
                <a:alpha val="941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6" name="Google Shape;46;p2"/>
          <p:cNvSpPr txBox="1"/>
          <p:nvPr>
            <p:ph type="ctrTitle"/>
          </p:nvPr>
        </p:nvSpPr>
        <p:spPr>
          <a:xfrm>
            <a:off x="824000" y="1613813"/>
            <a:ext cx="42555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47" name="Google Shape;47;p2"/>
          <p:cNvSpPr txBox="1"/>
          <p:nvPr>
            <p:ph idx="1" type="subTitle"/>
          </p:nvPr>
        </p:nvSpPr>
        <p:spPr>
          <a:xfrm>
            <a:off x="824000" y="3596300"/>
            <a:ext cx="4255500" cy="695400"/>
          </a:xfrm>
          <a:prstGeom prst="rect">
            <a:avLst/>
          </a:prstGeom>
        </p:spPr>
        <p:txBody>
          <a:bodyPr anchorCtr="0" anchor="t" bIns="91425" lIns="91425" spcFirstLastPara="1" rIns="91425" wrap="square" tIns="91425"/>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48" name="Google Shape;48;p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accent3"/>
        </a:solidFill>
      </p:bgPr>
    </p:bg>
    <p:spTree>
      <p:nvGrpSpPr>
        <p:cNvPr id="141" name="Shape 141"/>
        <p:cNvGrpSpPr/>
        <p:nvPr/>
      </p:nvGrpSpPr>
      <p:grpSpPr>
        <a:xfrm>
          <a:off x="0" y="0"/>
          <a:ext cx="0" cy="0"/>
          <a:chOff x="0" y="0"/>
          <a:chExt cx="0" cy="0"/>
        </a:xfrm>
      </p:grpSpPr>
      <p:grpSp>
        <p:nvGrpSpPr>
          <p:cNvPr id="142" name="Google Shape;142;p11"/>
          <p:cNvGrpSpPr/>
          <p:nvPr/>
        </p:nvGrpSpPr>
        <p:grpSpPr>
          <a:xfrm>
            <a:off x="52" y="4099200"/>
            <a:ext cx="9144036" cy="1044300"/>
            <a:chOff x="52" y="4099200"/>
            <a:chExt cx="9144036" cy="1044300"/>
          </a:xfrm>
        </p:grpSpPr>
        <p:grpSp>
          <p:nvGrpSpPr>
            <p:cNvPr id="143" name="Google Shape;143;p11"/>
            <p:cNvGrpSpPr/>
            <p:nvPr/>
          </p:nvGrpSpPr>
          <p:grpSpPr>
            <a:xfrm>
              <a:off x="52" y="4309200"/>
              <a:ext cx="231622" cy="834300"/>
              <a:chOff x="2688737" y="4301380"/>
              <a:chExt cx="231900" cy="834300"/>
            </a:xfrm>
          </p:grpSpPr>
          <p:sp>
            <p:nvSpPr>
              <p:cNvPr id="144" name="Google Shape;144;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8" name="Google Shape;148;p11"/>
            <p:cNvGrpSpPr/>
            <p:nvPr/>
          </p:nvGrpSpPr>
          <p:grpSpPr>
            <a:xfrm>
              <a:off x="371406" y="4099200"/>
              <a:ext cx="231622" cy="1044300"/>
              <a:chOff x="2688737" y="4091380"/>
              <a:chExt cx="231900" cy="1044300"/>
            </a:xfrm>
          </p:grpSpPr>
          <p:sp>
            <p:nvSpPr>
              <p:cNvPr id="149" name="Google Shape;149;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1"/>
              <p:cNvSpPr/>
              <p:nvPr/>
            </p:nvSpPr>
            <p:spPr>
              <a:xfrm flipH="1">
                <a:off x="2688737" y="4091380"/>
                <a:ext cx="2319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4" name="Google Shape;154;p11"/>
            <p:cNvGrpSpPr/>
            <p:nvPr/>
          </p:nvGrpSpPr>
          <p:grpSpPr>
            <a:xfrm>
              <a:off x="742761" y="4309200"/>
              <a:ext cx="231622" cy="834300"/>
              <a:chOff x="2688737" y="4301380"/>
              <a:chExt cx="231900" cy="834300"/>
            </a:xfrm>
          </p:grpSpPr>
          <p:sp>
            <p:nvSpPr>
              <p:cNvPr id="155" name="Google Shape;155;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11"/>
              <p:cNvSpPr/>
              <p:nvPr/>
            </p:nvSpPr>
            <p:spPr>
              <a:xfrm flipH="1">
                <a:off x="2688737" y="4301380"/>
                <a:ext cx="2319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 name="Google Shape;159;p11"/>
            <p:cNvGrpSpPr/>
            <p:nvPr/>
          </p:nvGrpSpPr>
          <p:grpSpPr>
            <a:xfrm>
              <a:off x="1114115" y="4518900"/>
              <a:ext cx="231622" cy="624600"/>
              <a:chOff x="2688737" y="4511080"/>
              <a:chExt cx="231900" cy="624600"/>
            </a:xfrm>
          </p:grpSpPr>
          <p:sp>
            <p:nvSpPr>
              <p:cNvPr id="160" name="Google Shape;160;p11"/>
              <p:cNvSpPr/>
              <p:nvPr/>
            </p:nvSpPr>
            <p:spPr>
              <a:xfrm flipH="1">
                <a:off x="2688737" y="4720780"/>
                <a:ext cx="2319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11"/>
              <p:cNvSpPr/>
              <p:nvPr/>
            </p:nvSpPr>
            <p:spPr>
              <a:xfrm flipH="1">
                <a:off x="2688737" y="4511080"/>
                <a:ext cx="2319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11"/>
              <p:cNvSpPr/>
              <p:nvPr/>
            </p:nvSpPr>
            <p:spPr>
              <a:xfrm flipH="1">
                <a:off x="2688737" y="4930480"/>
                <a:ext cx="2319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 name="Google Shape;163;p11"/>
            <p:cNvGrpSpPr/>
            <p:nvPr/>
          </p:nvGrpSpPr>
          <p:grpSpPr>
            <a:xfrm>
              <a:off x="1856753" y="4099200"/>
              <a:ext cx="231600" cy="1044300"/>
              <a:chOff x="1856753" y="4099200"/>
              <a:chExt cx="231600" cy="1044300"/>
            </a:xfrm>
          </p:grpSpPr>
          <p:sp>
            <p:nvSpPr>
              <p:cNvPr id="164" name="Google Shape;164;p11"/>
              <p:cNvSpPr/>
              <p:nvPr/>
            </p:nvSpPr>
            <p:spPr>
              <a:xfrm flipH="1">
                <a:off x="185675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11"/>
              <p:cNvSpPr/>
              <p:nvPr/>
            </p:nvSpPr>
            <p:spPr>
              <a:xfrm flipH="1">
                <a:off x="185675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1"/>
              <p:cNvSpPr/>
              <p:nvPr/>
            </p:nvSpPr>
            <p:spPr>
              <a:xfrm flipH="1">
                <a:off x="185675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1"/>
              <p:cNvSpPr/>
              <p:nvPr/>
            </p:nvSpPr>
            <p:spPr>
              <a:xfrm flipH="1">
                <a:off x="1856753"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1"/>
              <p:cNvSpPr/>
              <p:nvPr/>
            </p:nvSpPr>
            <p:spPr>
              <a:xfrm flipH="1">
                <a:off x="185675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9" name="Google Shape;169;p11"/>
            <p:cNvGrpSpPr/>
            <p:nvPr/>
          </p:nvGrpSpPr>
          <p:grpSpPr>
            <a:xfrm>
              <a:off x="2228107" y="4309200"/>
              <a:ext cx="231600" cy="834300"/>
              <a:chOff x="2228107" y="4309200"/>
              <a:chExt cx="231600" cy="834300"/>
            </a:xfrm>
          </p:grpSpPr>
          <p:sp>
            <p:nvSpPr>
              <p:cNvPr id="170" name="Google Shape;170;p11"/>
              <p:cNvSpPr/>
              <p:nvPr/>
            </p:nvSpPr>
            <p:spPr>
              <a:xfrm flipH="1">
                <a:off x="222810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1"/>
              <p:cNvSpPr/>
              <p:nvPr/>
            </p:nvSpPr>
            <p:spPr>
              <a:xfrm flipH="1">
                <a:off x="2228107"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1"/>
              <p:cNvSpPr/>
              <p:nvPr/>
            </p:nvSpPr>
            <p:spPr>
              <a:xfrm flipH="1">
                <a:off x="222810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1"/>
              <p:cNvSpPr/>
              <p:nvPr/>
            </p:nvSpPr>
            <p:spPr>
              <a:xfrm flipH="1">
                <a:off x="222810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4" name="Google Shape;174;p11"/>
            <p:cNvGrpSpPr/>
            <p:nvPr/>
          </p:nvGrpSpPr>
          <p:grpSpPr>
            <a:xfrm>
              <a:off x="2599462" y="4518900"/>
              <a:ext cx="231600" cy="624600"/>
              <a:chOff x="2599462" y="4518900"/>
              <a:chExt cx="231600" cy="624600"/>
            </a:xfrm>
          </p:grpSpPr>
          <p:sp>
            <p:nvSpPr>
              <p:cNvPr id="175" name="Google Shape;175;p11"/>
              <p:cNvSpPr/>
              <p:nvPr/>
            </p:nvSpPr>
            <p:spPr>
              <a:xfrm flipH="1">
                <a:off x="259946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11"/>
              <p:cNvSpPr/>
              <p:nvPr/>
            </p:nvSpPr>
            <p:spPr>
              <a:xfrm flipH="1">
                <a:off x="259946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11"/>
              <p:cNvSpPr/>
              <p:nvPr/>
            </p:nvSpPr>
            <p:spPr>
              <a:xfrm flipH="1">
                <a:off x="259946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8" name="Google Shape;178;p11"/>
            <p:cNvGrpSpPr/>
            <p:nvPr/>
          </p:nvGrpSpPr>
          <p:grpSpPr>
            <a:xfrm>
              <a:off x="3342171" y="4099200"/>
              <a:ext cx="231600" cy="1044300"/>
              <a:chOff x="3342171" y="4099200"/>
              <a:chExt cx="231600" cy="1044300"/>
            </a:xfrm>
          </p:grpSpPr>
          <p:sp>
            <p:nvSpPr>
              <p:cNvPr id="179" name="Google Shape;179;p11"/>
              <p:cNvSpPr/>
              <p:nvPr/>
            </p:nvSpPr>
            <p:spPr>
              <a:xfrm flipH="1">
                <a:off x="334217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1"/>
              <p:cNvSpPr/>
              <p:nvPr/>
            </p:nvSpPr>
            <p:spPr>
              <a:xfrm flipH="1">
                <a:off x="334217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1"/>
              <p:cNvSpPr/>
              <p:nvPr/>
            </p:nvSpPr>
            <p:spPr>
              <a:xfrm flipH="1">
                <a:off x="334217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1"/>
              <p:cNvSpPr/>
              <p:nvPr/>
            </p:nvSpPr>
            <p:spPr>
              <a:xfrm flipH="1">
                <a:off x="3342171"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1"/>
              <p:cNvSpPr/>
              <p:nvPr/>
            </p:nvSpPr>
            <p:spPr>
              <a:xfrm flipH="1">
                <a:off x="334217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4" name="Google Shape;184;p11"/>
            <p:cNvGrpSpPr/>
            <p:nvPr/>
          </p:nvGrpSpPr>
          <p:grpSpPr>
            <a:xfrm>
              <a:off x="3713525" y="4309200"/>
              <a:ext cx="231600" cy="834300"/>
              <a:chOff x="3713525" y="4309200"/>
              <a:chExt cx="231600" cy="834300"/>
            </a:xfrm>
          </p:grpSpPr>
          <p:sp>
            <p:nvSpPr>
              <p:cNvPr id="185" name="Google Shape;185;p11"/>
              <p:cNvSpPr/>
              <p:nvPr/>
            </p:nvSpPr>
            <p:spPr>
              <a:xfrm flipH="1">
                <a:off x="371352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1"/>
              <p:cNvSpPr/>
              <p:nvPr/>
            </p:nvSpPr>
            <p:spPr>
              <a:xfrm flipH="1">
                <a:off x="3713525"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1"/>
              <p:cNvSpPr/>
              <p:nvPr/>
            </p:nvSpPr>
            <p:spPr>
              <a:xfrm flipH="1">
                <a:off x="371352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1"/>
              <p:cNvSpPr/>
              <p:nvPr/>
            </p:nvSpPr>
            <p:spPr>
              <a:xfrm flipH="1">
                <a:off x="371352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9" name="Google Shape;189;p11"/>
            <p:cNvGrpSpPr/>
            <p:nvPr/>
          </p:nvGrpSpPr>
          <p:grpSpPr>
            <a:xfrm>
              <a:off x="1485398" y="4309200"/>
              <a:ext cx="231600" cy="834300"/>
              <a:chOff x="1485398" y="4309200"/>
              <a:chExt cx="231600" cy="834300"/>
            </a:xfrm>
          </p:grpSpPr>
          <p:sp>
            <p:nvSpPr>
              <p:cNvPr id="190" name="Google Shape;190;p11"/>
              <p:cNvSpPr/>
              <p:nvPr/>
            </p:nvSpPr>
            <p:spPr>
              <a:xfrm flipH="1">
                <a:off x="148539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 name="Google Shape;191;p11"/>
              <p:cNvSpPr/>
              <p:nvPr/>
            </p:nvSpPr>
            <p:spPr>
              <a:xfrm flipH="1">
                <a:off x="148539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 name="Google Shape;192;p11"/>
              <p:cNvSpPr/>
              <p:nvPr/>
            </p:nvSpPr>
            <p:spPr>
              <a:xfrm flipH="1">
                <a:off x="148539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 name="Google Shape;193;p11"/>
              <p:cNvSpPr/>
              <p:nvPr/>
            </p:nvSpPr>
            <p:spPr>
              <a:xfrm flipH="1">
                <a:off x="148539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 name="Google Shape;194;p11"/>
            <p:cNvGrpSpPr/>
            <p:nvPr/>
          </p:nvGrpSpPr>
          <p:grpSpPr>
            <a:xfrm>
              <a:off x="4084879" y="4518900"/>
              <a:ext cx="231600" cy="624600"/>
              <a:chOff x="4084879" y="4518900"/>
              <a:chExt cx="231600" cy="624600"/>
            </a:xfrm>
          </p:grpSpPr>
          <p:sp>
            <p:nvSpPr>
              <p:cNvPr id="195" name="Google Shape;195;p11"/>
              <p:cNvSpPr/>
              <p:nvPr/>
            </p:nvSpPr>
            <p:spPr>
              <a:xfrm flipH="1">
                <a:off x="40848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
              <p:cNvSpPr/>
              <p:nvPr/>
            </p:nvSpPr>
            <p:spPr>
              <a:xfrm flipH="1">
                <a:off x="40848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 name="Google Shape;197;p11"/>
              <p:cNvSpPr/>
              <p:nvPr/>
            </p:nvSpPr>
            <p:spPr>
              <a:xfrm flipH="1">
                <a:off x="40848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8" name="Google Shape;198;p11"/>
            <p:cNvGrpSpPr/>
            <p:nvPr/>
          </p:nvGrpSpPr>
          <p:grpSpPr>
            <a:xfrm>
              <a:off x="2970816" y="4309200"/>
              <a:ext cx="231600" cy="834300"/>
              <a:chOff x="2970816" y="4309200"/>
              <a:chExt cx="231600" cy="834300"/>
            </a:xfrm>
          </p:grpSpPr>
          <p:sp>
            <p:nvSpPr>
              <p:cNvPr id="199" name="Google Shape;199;p11"/>
              <p:cNvSpPr/>
              <p:nvPr/>
            </p:nvSpPr>
            <p:spPr>
              <a:xfrm flipH="1">
                <a:off x="297081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11"/>
              <p:cNvSpPr/>
              <p:nvPr/>
            </p:nvSpPr>
            <p:spPr>
              <a:xfrm flipH="1">
                <a:off x="297081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1"/>
              <p:cNvSpPr/>
              <p:nvPr/>
            </p:nvSpPr>
            <p:spPr>
              <a:xfrm flipH="1">
                <a:off x="297081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 name="Google Shape;202;p11"/>
              <p:cNvSpPr/>
              <p:nvPr/>
            </p:nvSpPr>
            <p:spPr>
              <a:xfrm flipH="1">
                <a:off x="297081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3" name="Google Shape;203;p11"/>
            <p:cNvGrpSpPr/>
            <p:nvPr/>
          </p:nvGrpSpPr>
          <p:grpSpPr>
            <a:xfrm>
              <a:off x="4456234" y="4309200"/>
              <a:ext cx="231600" cy="834300"/>
              <a:chOff x="4456234" y="4309200"/>
              <a:chExt cx="231600" cy="834300"/>
            </a:xfrm>
          </p:grpSpPr>
          <p:sp>
            <p:nvSpPr>
              <p:cNvPr id="204" name="Google Shape;204;p11"/>
              <p:cNvSpPr/>
              <p:nvPr/>
            </p:nvSpPr>
            <p:spPr>
              <a:xfrm flipH="1">
                <a:off x="445623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11"/>
              <p:cNvSpPr/>
              <p:nvPr/>
            </p:nvSpPr>
            <p:spPr>
              <a:xfrm flipH="1">
                <a:off x="445623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11"/>
              <p:cNvSpPr/>
              <p:nvPr/>
            </p:nvSpPr>
            <p:spPr>
              <a:xfrm flipH="1">
                <a:off x="445623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
              <p:cNvSpPr/>
              <p:nvPr/>
            </p:nvSpPr>
            <p:spPr>
              <a:xfrm flipH="1">
                <a:off x="445623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8" name="Google Shape;208;p11"/>
            <p:cNvGrpSpPr/>
            <p:nvPr/>
          </p:nvGrpSpPr>
          <p:grpSpPr>
            <a:xfrm>
              <a:off x="4827588" y="4099200"/>
              <a:ext cx="231600" cy="1044300"/>
              <a:chOff x="4827588" y="4099200"/>
              <a:chExt cx="231600" cy="1044300"/>
            </a:xfrm>
          </p:grpSpPr>
          <p:sp>
            <p:nvSpPr>
              <p:cNvPr id="209" name="Google Shape;209;p11"/>
              <p:cNvSpPr/>
              <p:nvPr/>
            </p:nvSpPr>
            <p:spPr>
              <a:xfrm flipH="1">
                <a:off x="48275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 name="Google Shape;210;p11"/>
              <p:cNvSpPr/>
              <p:nvPr/>
            </p:nvSpPr>
            <p:spPr>
              <a:xfrm flipH="1">
                <a:off x="48275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 name="Google Shape;211;p11"/>
              <p:cNvSpPr/>
              <p:nvPr/>
            </p:nvSpPr>
            <p:spPr>
              <a:xfrm flipH="1">
                <a:off x="48275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1"/>
              <p:cNvSpPr/>
              <p:nvPr/>
            </p:nvSpPr>
            <p:spPr>
              <a:xfrm flipH="1">
                <a:off x="4827588"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 name="Google Shape;213;p11"/>
              <p:cNvSpPr/>
              <p:nvPr/>
            </p:nvSpPr>
            <p:spPr>
              <a:xfrm flipH="1">
                <a:off x="48275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4" name="Google Shape;214;p11"/>
            <p:cNvGrpSpPr/>
            <p:nvPr/>
          </p:nvGrpSpPr>
          <p:grpSpPr>
            <a:xfrm>
              <a:off x="5198943" y="4309200"/>
              <a:ext cx="231600" cy="834300"/>
              <a:chOff x="5198943" y="4309200"/>
              <a:chExt cx="231600" cy="834300"/>
            </a:xfrm>
          </p:grpSpPr>
          <p:sp>
            <p:nvSpPr>
              <p:cNvPr id="215" name="Google Shape;215;p11"/>
              <p:cNvSpPr/>
              <p:nvPr/>
            </p:nvSpPr>
            <p:spPr>
              <a:xfrm flipH="1">
                <a:off x="519894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11"/>
              <p:cNvSpPr/>
              <p:nvPr/>
            </p:nvSpPr>
            <p:spPr>
              <a:xfrm flipH="1">
                <a:off x="5198943"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11"/>
              <p:cNvSpPr/>
              <p:nvPr/>
            </p:nvSpPr>
            <p:spPr>
              <a:xfrm flipH="1">
                <a:off x="519894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11"/>
              <p:cNvSpPr/>
              <p:nvPr/>
            </p:nvSpPr>
            <p:spPr>
              <a:xfrm flipH="1">
                <a:off x="519894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 name="Google Shape;219;p11"/>
            <p:cNvGrpSpPr/>
            <p:nvPr/>
          </p:nvGrpSpPr>
          <p:grpSpPr>
            <a:xfrm>
              <a:off x="5570297" y="4518900"/>
              <a:ext cx="231600" cy="624600"/>
              <a:chOff x="5570297" y="4518900"/>
              <a:chExt cx="231600" cy="624600"/>
            </a:xfrm>
          </p:grpSpPr>
          <p:sp>
            <p:nvSpPr>
              <p:cNvPr id="220" name="Google Shape;220;p11"/>
              <p:cNvSpPr/>
              <p:nvPr/>
            </p:nvSpPr>
            <p:spPr>
              <a:xfrm flipH="1">
                <a:off x="5570297"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11"/>
              <p:cNvSpPr/>
              <p:nvPr/>
            </p:nvSpPr>
            <p:spPr>
              <a:xfrm flipH="1">
                <a:off x="5570297"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1"/>
              <p:cNvSpPr/>
              <p:nvPr/>
            </p:nvSpPr>
            <p:spPr>
              <a:xfrm flipH="1">
                <a:off x="5570297"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 name="Google Shape;223;p11"/>
            <p:cNvGrpSpPr/>
            <p:nvPr/>
          </p:nvGrpSpPr>
          <p:grpSpPr>
            <a:xfrm>
              <a:off x="5941652" y="4309200"/>
              <a:ext cx="231600" cy="834300"/>
              <a:chOff x="5941652" y="4309200"/>
              <a:chExt cx="231600" cy="834300"/>
            </a:xfrm>
          </p:grpSpPr>
          <p:sp>
            <p:nvSpPr>
              <p:cNvPr id="224" name="Google Shape;224;p11"/>
              <p:cNvSpPr/>
              <p:nvPr/>
            </p:nvSpPr>
            <p:spPr>
              <a:xfrm flipH="1">
                <a:off x="5941652"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 name="Google Shape;225;p11"/>
              <p:cNvSpPr/>
              <p:nvPr/>
            </p:nvSpPr>
            <p:spPr>
              <a:xfrm flipH="1">
                <a:off x="5941652"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11"/>
              <p:cNvSpPr/>
              <p:nvPr/>
            </p:nvSpPr>
            <p:spPr>
              <a:xfrm flipH="1">
                <a:off x="5941652"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11"/>
              <p:cNvSpPr/>
              <p:nvPr/>
            </p:nvSpPr>
            <p:spPr>
              <a:xfrm flipH="1">
                <a:off x="5941652"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8" name="Google Shape;228;p11"/>
            <p:cNvGrpSpPr/>
            <p:nvPr/>
          </p:nvGrpSpPr>
          <p:grpSpPr>
            <a:xfrm>
              <a:off x="6313006" y="4099200"/>
              <a:ext cx="231600" cy="1044300"/>
              <a:chOff x="6313006" y="4099200"/>
              <a:chExt cx="231600" cy="1044300"/>
            </a:xfrm>
          </p:grpSpPr>
          <p:sp>
            <p:nvSpPr>
              <p:cNvPr id="229" name="Google Shape;229;p11"/>
              <p:cNvSpPr/>
              <p:nvPr/>
            </p:nvSpPr>
            <p:spPr>
              <a:xfrm flipH="1">
                <a:off x="6313006"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11"/>
              <p:cNvSpPr/>
              <p:nvPr/>
            </p:nvSpPr>
            <p:spPr>
              <a:xfrm flipH="1">
                <a:off x="6313006"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1"/>
              <p:cNvSpPr/>
              <p:nvPr/>
            </p:nvSpPr>
            <p:spPr>
              <a:xfrm flipH="1">
                <a:off x="6313006"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11"/>
              <p:cNvSpPr/>
              <p:nvPr/>
            </p:nvSpPr>
            <p:spPr>
              <a:xfrm flipH="1">
                <a:off x="6313006"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 name="Google Shape;233;p11"/>
              <p:cNvSpPr/>
              <p:nvPr/>
            </p:nvSpPr>
            <p:spPr>
              <a:xfrm flipH="1">
                <a:off x="6313006"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4" name="Google Shape;234;p11"/>
            <p:cNvGrpSpPr/>
            <p:nvPr/>
          </p:nvGrpSpPr>
          <p:grpSpPr>
            <a:xfrm>
              <a:off x="6684361" y="4309200"/>
              <a:ext cx="231600" cy="834300"/>
              <a:chOff x="6684361" y="4309200"/>
              <a:chExt cx="231600" cy="834300"/>
            </a:xfrm>
          </p:grpSpPr>
          <p:sp>
            <p:nvSpPr>
              <p:cNvPr id="235" name="Google Shape;235;p11"/>
              <p:cNvSpPr/>
              <p:nvPr/>
            </p:nvSpPr>
            <p:spPr>
              <a:xfrm flipH="1">
                <a:off x="6684361"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11"/>
              <p:cNvSpPr/>
              <p:nvPr/>
            </p:nvSpPr>
            <p:spPr>
              <a:xfrm flipH="1">
                <a:off x="6684361"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11"/>
              <p:cNvSpPr/>
              <p:nvPr/>
            </p:nvSpPr>
            <p:spPr>
              <a:xfrm flipH="1">
                <a:off x="6684361"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11"/>
              <p:cNvSpPr/>
              <p:nvPr/>
            </p:nvSpPr>
            <p:spPr>
              <a:xfrm flipH="1">
                <a:off x="6684361"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39" name="Google Shape;239;p11"/>
            <p:cNvGrpSpPr/>
            <p:nvPr/>
          </p:nvGrpSpPr>
          <p:grpSpPr>
            <a:xfrm>
              <a:off x="7055715" y="4518900"/>
              <a:ext cx="231600" cy="624600"/>
              <a:chOff x="7055715" y="4518900"/>
              <a:chExt cx="231600" cy="624600"/>
            </a:xfrm>
          </p:grpSpPr>
          <p:sp>
            <p:nvSpPr>
              <p:cNvPr id="240" name="Google Shape;240;p11"/>
              <p:cNvSpPr/>
              <p:nvPr/>
            </p:nvSpPr>
            <p:spPr>
              <a:xfrm flipH="1">
                <a:off x="7055715"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11"/>
              <p:cNvSpPr/>
              <p:nvPr/>
            </p:nvSpPr>
            <p:spPr>
              <a:xfrm flipH="1">
                <a:off x="7055715"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1"/>
              <p:cNvSpPr/>
              <p:nvPr/>
            </p:nvSpPr>
            <p:spPr>
              <a:xfrm flipH="1">
                <a:off x="7055715"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3" name="Google Shape;243;p11"/>
            <p:cNvGrpSpPr/>
            <p:nvPr/>
          </p:nvGrpSpPr>
          <p:grpSpPr>
            <a:xfrm>
              <a:off x="7798424" y="4099200"/>
              <a:ext cx="231600" cy="1044300"/>
              <a:chOff x="7798424" y="4099200"/>
              <a:chExt cx="231600" cy="1044300"/>
            </a:xfrm>
          </p:grpSpPr>
          <p:sp>
            <p:nvSpPr>
              <p:cNvPr id="244" name="Google Shape;244;p11"/>
              <p:cNvSpPr/>
              <p:nvPr/>
            </p:nvSpPr>
            <p:spPr>
              <a:xfrm flipH="1">
                <a:off x="7798424"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11"/>
              <p:cNvSpPr/>
              <p:nvPr/>
            </p:nvSpPr>
            <p:spPr>
              <a:xfrm flipH="1">
                <a:off x="7798424"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11"/>
              <p:cNvSpPr/>
              <p:nvPr/>
            </p:nvSpPr>
            <p:spPr>
              <a:xfrm flipH="1">
                <a:off x="7798424"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7" name="Google Shape;247;p11"/>
              <p:cNvSpPr/>
              <p:nvPr/>
            </p:nvSpPr>
            <p:spPr>
              <a:xfrm flipH="1">
                <a:off x="7798424" y="4099200"/>
                <a:ext cx="231600" cy="104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8" name="Google Shape;248;p11"/>
              <p:cNvSpPr/>
              <p:nvPr/>
            </p:nvSpPr>
            <p:spPr>
              <a:xfrm flipH="1">
                <a:off x="7798424"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49" name="Google Shape;249;p11"/>
            <p:cNvGrpSpPr/>
            <p:nvPr/>
          </p:nvGrpSpPr>
          <p:grpSpPr>
            <a:xfrm>
              <a:off x="8169779" y="4309200"/>
              <a:ext cx="231600" cy="834300"/>
              <a:chOff x="8169779" y="4309200"/>
              <a:chExt cx="231600" cy="834300"/>
            </a:xfrm>
          </p:grpSpPr>
          <p:sp>
            <p:nvSpPr>
              <p:cNvPr id="250" name="Google Shape;250;p11"/>
              <p:cNvSpPr/>
              <p:nvPr/>
            </p:nvSpPr>
            <p:spPr>
              <a:xfrm flipH="1">
                <a:off x="8169779"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1" name="Google Shape;251;p11"/>
              <p:cNvSpPr/>
              <p:nvPr/>
            </p:nvSpPr>
            <p:spPr>
              <a:xfrm flipH="1">
                <a:off x="8169779"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11"/>
              <p:cNvSpPr/>
              <p:nvPr/>
            </p:nvSpPr>
            <p:spPr>
              <a:xfrm flipH="1">
                <a:off x="8169779"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11"/>
              <p:cNvSpPr/>
              <p:nvPr/>
            </p:nvSpPr>
            <p:spPr>
              <a:xfrm flipH="1">
                <a:off x="8169779"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4" name="Google Shape;254;p11"/>
            <p:cNvGrpSpPr/>
            <p:nvPr/>
          </p:nvGrpSpPr>
          <p:grpSpPr>
            <a:xfrm>
              <a:off x="7427070" y="4309200"/>
              <a:ext cx="231600" cy="834300"/>
              <a:chOff x="7427070" y="4309200"/>
              <a:chExt cx="231600" cy="834300"/>
            </a:xfrm>
          </p:grpSpPr>
          <p:sp>
            <p:nvSpPr>
              <p:cNvPr id="255" name="Google Shape;255;p11"/>
              <p:cNvSpPr/>
              <p:nvPr/>
            </p:nvSpPr>
            <p:spPr>
              <a:xfrm flipH="1">
                <a:off x="7427070"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11"/>
              <p:cNvSpPr/>
              <p:nvPr/>
            </p:nvSpPr>
            <p:spPr>
              <a:xfrm flipH="1">
                <a:off x="7427070"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11"/>
              <p:cNvSpPr/>
              <p:nvPr/>
            </p:nvSpPr>
            <p:spPr>
              <a:xfrm flipH="1">
                <a:off x="7427070"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11"/>
              <p:cNvSpPr/>
              <p:nvPr/>
            </p:nvSpPr>
            <p:spPr>
              <a:xfrm flipH="1">
                <a:off x="7427070"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59" name="Google Shape;259;p11"/>
            <p:cNvGrpSpPr/>
            <p:nvPr/>
          </p:nvGrpSpPr>
          <p:grpSpPr>
            <a:xfrm>
              <a:off x="8541133" y="4518900"/>
              <a:ext cx="231600" cy="624600"/>
              <a:chOff x="8541133" y="4518900"/>
              <a:chExt cx="231600" cy="624600"/>
            </a:xfrm>
          </p:grpSpPr>
          <p:sp>
            <p:nvSpPr>
              <p:cNvPr id="260" name="Google Shape;260;p11"/>
              <p:cNvSpPr/>
              <p:nvPr/>
            </p:nvSpPr>
            <p:spPr>
              <a:xfrm flipH="1">
                <a:off x="8541133"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11"/>
              <p:cNvSpPr/>
              <p:nvPr/>
            </p:nvSpPr>
            <p:spPr>
              <a:xfrm flipH="1">
                <a:off x="8541133"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11"/>
              <p:cNvSpPr/>
              <p:nvPr/>
            </p:nvSpPr>
            <p:spPr>
              <a:xfrm flipH="1">
                <a:off x="8541133"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3" name="Google Shape;263;p11"/>
            <p:cNvGrpSpPr/>
            <p:nvPr/>
          </p:nvGrpSpPr>
          <p:grpSpPr>
            <a:xfrm>
              <a:off x="8912488" y="4309200"/>
              <a:ext cx="231600" cy="834300"/>
              <a:chOff x="8912488" y="4309200"/>
              <a:chExt cx="231600" cy="834300"/>
            </a:xfrm>
          </p:grpSpPr>
          <p:sp>
            <p:nvSpPr>
              <p:cNvPr id="264" name="Google Shape;264;p11"/>
              <p:cNvSpPr/>
              <p:nvPr/>
            </p:nvSpPr>
            <p:spPr>
              <a:xfrm flipH="1">
                <a:off x="8912488" y="4728600"/>
                <a:ext cx="231600" cy="4149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11"/>
              <p:cNvSpPr/>
              <p:nvPr/>
            </p:nvSpPr>
            <p:spPr>
              <a:xfrm flipH="1">
                <a:off x="8912488" y="4309200"/>
                <a:ext cx="231600" cy="8343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1"/>
              <p:cNvSpPr/>
              <p:nvPr/>
            </p:nvSpPr>
            <p:spPr>
              <a:xfrm flipH="1">
                <a:off x="8912488" y="4518900"/>
                <a:ext cx="231600" cy="6246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11"/>
              <p:cNvSpPr/>
              <p:nvPr/>
            </p:nvSpPr>
            <p:spPr>
              <a:xfrm flipH="1">
                <a:off x="8912488" y="4938300"/>
                <a:ext cx="231600" cy="2052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268" name="Google Shape;268;p11"/>
          <p:cNvSpPr txBox="1"/>
          <p:nvPr>
            <p:ph hasCustomPrompt="1" type="title"/>
          </p:nvPr>
        </p:nvSpPr>
        <p:spPr>
          <a:xfrm>
            <a:off x="1388625" y="772725"/>
            <a:ext cx="6366900" cy="1863300"/>
          </a:xfrm>
          <a:prstGeom prst="rect">
            <a:avLst/>
          </a:prstGeom>
        </p:spPr>
        <p:txBody>
          <a:bodyPr anchorCtr="0" anchor="ctr" bIns="91425" lIns="91425" spcFirstLastPara="1" rIns="91425" wrap="square" tIns="91425"/>
          <a:lstStyle>
            <a:lvl1pPr lvl="0" algn="ctr">
              <a:spcBef>
                <a:spcPts val="0"/>
              </a:spcBef>
              <a:spcAft>
                <a:spcPts val="0"/>
              </a:spcAft>
              <a:buClr>
                <a:schemeClr val="lt1"/>
              </a:buClr>
              <a:buSzPts val="8000"/>
              <a:buNone/>
              <a:defRPr sz="8000">
                <a:solidFill>
                  <a:schemeClr val="lt1"/>
                </a:solidFill>
              </a:defRPr>
            </a:lvl1pPr>
            <a:lvl2pPr lvl="1" algn="ctr">
              <a:spcBef>
                <a:spcPts val="0"/>
              </a:spcBef>
              <a:spcAft>
                <a:spcPts val="0"/>
              </a:spcAft>
              <a:buClr>
                <a:schemeClr val="lt1"/>
              </a:buClr>
              <a:buSzPts val="8000"/>
              <a:buNone/>
              <a:defRPr sz="8000">
                <a:solidFill>
                  <a:schemeClr val="lt1"/>
                </a:solidFill>
              </a:defRPr>
            </a:lvl2pPr>
            <a:lvl3pPr lvl="2" algn="ctr">
              <a:spcBef>
                <a:spcPts val="0"/>
              </a:spcBef>
              <a:spcAft>
                <a:spcPts val="0"/>
              </a:spcAft>
              <a:buClr>
                <a:schemeClr val="lt1"/>
              </a:buClr>
              <a:buSzPts val="8000"/>
              <a:buNone/>
              <a:defRPr sz="8000">
                <a:solidFill>
                  <a:schemeClr val="lt1"/>
                </a:solidFill>
              </a:defRPr>
            </a:lvl3pPr>
            <a:lvl4pPr lvl="3" algn="ctr">
              <a:spcBef>
                <a:spcPts val="0"/>
              </a:spcBef>
              <a:spcAft>
                <a:spcPts val="0"/>
              </a:spcAft>
              <a:buClr>
                <a:schemeClr val="lt1"/>
              </a:buClr>
              <a:buSzPts val="8000"/>
              <a:buNone/>
              <a:defRPr sz="8000">
                <a:solidFill>
                  <a:schemeClr val="lt1"/>
                </a:solidFill>
              </a:defRPr>
            </a:lvl4pPr>
            <a:lvl5pPr lvl="4" algn="ctr">
              <a:spcBef>
                <a:spcPts val="0"/>
              </a:spcBef>
              <a:spcAft>
                <a:spcPts val="0"/>
              </a:spcAft>
              <a:buClr>
                <a:schemeClr val="lt1"/>
              </a:buClr>
              <a:buSzPts val="8000"/>
              <a:buNone/>
              <a:defRPr sz="8000">
                <a:solidFill>
                  <a:schemeClr val="lt1"/>
                </a:solidFill>
              </a:defRPr>
            </a:lvl5pPr>
            <a:lvl6pPr lvl="5" algn="ctr">
              <a:spcBef>
                <a:spcPts val="0"/>
              </a:spcBef>
              <a:spcAft>
                <a:spcPts val="0"/>
              </a:spcAft>
              <a:buClr>
                <a:schemeClr val="lt1"/>
              </a:buClr>
              <a:buSzPts val="8000"/>
              <a:buNone/>
              <a:defRPr sz="8000">
                <a:solidFill>
                  <a:schemeClr val="lt1"/>
                </a:solidFill>
              </a:defRPr>
            </a:lvl6pPr>
            <a:lvl7pPr lvl="6" algn="ctr">
              <a:spcBef>
                <a:spcPts val="0"/>
              </a:spcBef>
              <a:spcAft>
                <a:spcPts val="0"/>
              </a:spcAft>
              <a:buClr>
                <a:schemeClr val="lt1"/>
              </a:buClr>
              <a:buSzPts val="8000"/>
              <a:buNone/>
              <a:defRPr sz="8000">
                <a:solidFill>
                  <a:schemeClr val="lt1"/>
                </a:solidFill>
              </a:defRPr>
            </a:lvl7pPr>
            <a:lvl8pPr lvl="7" algn="ctr">
              <a:spcBef>
                <a:spcPts val="0"/>
              </a:spcBef>
              <a:spcAft>
                <a:spcPts val="0"/>
              </a:spcAft>
              <a:buClr>
                <a:schemeClr val="lt1"/>
              </a:buClr>
              <a:buSzPts val="8000"/>
              <a:buNone/>
              <a:defRPr sz="8000">
                <a:solidFill>
                  <a:schemeClr val="lt1"/>
                </a:solidFill>
              </a:defRPr>
            </a:lvl8pPr>
            <a:lvl9pPr lvl="8" algn="ctr">
              <a:spcBef>
                <a:spcPts val="0"/>
              </a:spcBef>
              <a:spcAft>
                <a:spcPts val="0"/>
              </a:spcAft>
              <a:buClr>
                <a:schemeClr val="lt1"/>
              </a:buClr>
              <a:buSzPts val="8000"/>
              <a:buNone/>
              <a:defRPr sz="8000">
                <a:solidFill>
                  <a:schemeClr val="lt1"/>
                </a:solidFill>
              </a:defRPr>
            </a:lvl9pPr>
          </a:lstStyle>
          <a:p>
            <a:r>
              <a:t>xx%</a:t>
            </a:r>
          </a:p>
        </p:txBody>
      </p:sp>
      <p:sp>
        <p:nvSpPr>
          <p:cNvPr id="269" name="Google Shape;269;p11"/>
          <p:cNvSpPr txBox="1"/>
          <p:nvPr>
            <p:ph idx="1" type="body"/>
          </p:nvPr>
        </p:nvSpPr>
        <p:spPr>
          <a:xfrm>
            <a:off x="1388625" y="2712300"/>
            <a:ext cx="6366900" cy="1111200"/>
          </a:xfrm>
          <a:prstGeom prst="rect">
            <a:avLst/>
          </a:prstGeom>
        </p:spPr>
        <p:txBody>
          <a:bodyPr anchorCtr="0" anchor="t" bIns="91425" lIns="91425" spcFirstLastPara="1" rIns="91425" wrap="square" tIns="91425"/>
          <a:lstStyle>
            <a:lvl1pPr indent="-311150" lvl="0" marL="457200" algn="ctr">
              <a:spcBef>
                <a:spcPts val="0"/>
              </a:spcBef>
              <a:spcAft>
                <a:spcPts val="0"/>
              </a:spcAft>
              <a:buClr>
                <a:schemeClr val="lt1"/>
              </a:buClr>
              <a:buSzPts val="1300"/>
              <a:buChar char="●"/>
              <a:defRPr>
                <a:solidFill>
                  <a:schemeClr val="lt1"/>
                </a:solidFill>
              </a:defRPr>
            </a:lvl1pPr>
            <a:lvl2pPr indent="-298450" lvl="1" marL="914400" algn="ctr">
              <a:spcBef>
                <a:spcPts val="1600"/>
              </a:spcBef>
              <a:spcAft>
                <a:spcPts val="0"/>
              </a:spcAft>
              <a:buClr>
                <a:schemeClr val="lt1"/>
              </a:buClr>
              <a:buSzPts val="1100"/>
              <a:buChar char="○"/>
              <a:defRPr>
                <a:solidFill>
                  <a:schemeClr val="lt1"/>
                </a:solidFill>
              </a:defRPr>
            </a:lvl2pPr>
            <a:lvl3pPr indent="-298450" lvl="2" marL="1371600" algn="ctr">
              <a:spcBef>
                <a:spcPts val="1600"/>
              </a:spcBef>
              <a:spcAft>
                <a:spcPts val="0"/>
              </a:spcAft>
              <a:buClr>
                <a:schemeClr val="lt1"/>
              </a:buClr>
              <a:buSzPts val="1100"/>
              <a:buChar char="■"/>
              <a:defRPr>
                <a:solidFill>
                  <a:schemeClr val="lt1"/>
                </a:solidFill>
              </a:defRPr>
            </a:lvl3pPr>
            <a:lvl4pPr indent="-298450" lvl="3" marL="1828800" algn="ctr">
              <a:spcBef>
                <a:spcPts val="1600"/>
              </a:spcBef>
              <a:spcAft>
                <a:spcPts val="0"/>
              </a:spcAft>
              <a:buClr>
                <a:schemeClr val="lt1"/>
              </a:buClr>
              <a:buSzPts val="1100"/>
              <a:buChar char="●"/>
              <a:defRPr>
                <a:solidFill>
                  <a:schemeClr val="lt1"/>
                </a:solidFill>
              </a:defRPr>
            </a:lvl4pPr>
            <a:lvl5pPr indent="-298450" lvl="4" marL="2286000" algn="ctr">
              <a:spcBef>
                <a:spcPts val="1600"/>
              </a:spcBef>
              <a:spcAft>
                <a:spcPts val="0"/>
              </a:spcAft>
              <a:buClr>
                <a:schemeClr val="lt1"/>
              </a:buClr>
              <a:buSzPts val="1100"/>
              <a:buChar char="○"/>
              <a:defRPr>
                <a:solidFill>
                  <a:schemeClr val="lt1"/>
                </a:solidFill>
              </a:defRPr>
            </a:lvl5pPr>
            <a:lvl6pPr indent="-298450" lvl="5" marL="2743200" algn="ctr">
              <a:spcBef>
                <a:spcPts val="1600"/>
              </a:spcBef>
              <a:spcAft>
                <a:spcPts val="0"/>
              </a:spcAft>
              <a:buClr>
                <a:schemeClr val="lt1"/>
              </a:buClr>
              <a:buSzPts val="1100"/>
              <a:buChar char="■"/>
              <a:defRPr>
                <a:solidFill>
                  <a:schemeClr val="lt1"/>
                </a:solidFill>
              </a:defRPr>
            </a:lvl6pPr>
            <a:lvl7pPr indent="-298450" lvl="6" marL="3200400" algn="ctr">
              <a:spcBef>
                <a:spcPts val="1600"/>
              </a:spcBef>
              <a:spcAft>
                <a:spcPts val="0"/>
              </a:spcAft>
              <a:buClr>
                <a:schemeClr val="lt1"/>
              </a:buClr>
              <a:buSzPts val="1100"/>
              <a:buChar char="●"/>
              <a:defRPr>
                <a:solidFill>
                  <a:schemeClr val="lt1"/>
                </a:solidFill>
              </a:defRPr>
            </a:lvl7pPr>
            <a:lvl8pPr indent="-298450" lvl="7" marL="3657600" algn="ctr">
              <a:spcBef>
                <a:spcPts val="1600"/>
              </a:spcBef>
              <a:spcAft>
                <a:spcPts val="0"/>
              </a:spcAft>
              <a:buClr>
                <a:schemeClr val="lt1"/>
              </a:buClr>
              <a:buSzPts val="1100"/>
              <a:buChar char="○"/>
              <a:defRPr>
                <a:solidFill>
                  <a:schemeClr val="lt1"/>
                </a:solidFill>
              </a:defRPr>
            </a:lvl8pPr>
            <a:lvl9pPr indent="-298450" lvl="8" marL="4114800" algn="ctr">
              <a:spcBef>
                <a:spcPts val="1600"/>
              </a:spcBef>
              <a:spcAft>
                <a:spcPts val="1600"/>
              </a:spcAft>
              <a:buClr>
                <a:schemeClr val="lt1"/>
              </a:buClr>
              <a:buSzPts val="1100"/>
              <a:buChar char="■"/>
              <a:defRPr>
                <a:solidFill>
                  <a:schemeClr val="lt1"/>
                </a:solidFill>
              </a:defRPr>
            </a:lvl9pPr>
          </a:lstStyle>
          <a:p/>
        </p:txBody>
      </p:sp>
      <p:sp>
        <p:nvSpPr>
          <p:cNvPr id="270" name="Google Shape;270;p11"/>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271" name="Shape 271"/>
        <p:cNvGrpSpPr/>
        <p:nvPr/>
      </p:nvGrpSpPr>
      <p:grpSpPr>
        <a:xfrm>
          <a:off x="0" y="0"/>
          <a:ext cx="0" cy="0"/>
          <a:chOff x="0" y="0"/>
          <a:chExt cx="0" cy="0"/>
        </a:xfrm>
      </p:grpSpPr>
      <p:sp>
        <p:nvSpPr>
          <p:cNvPr id="272" name="Google Shape;272;p12"/>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49" name="Shape 49"/>
        <p:cNvGrpSpPr/>
        <p:nvPr/>
      </p:nvGrpSpPr>
      <p:grpSpPr>
        <a:xfrm>
          <a:off x="0" y="0"/>
          <a:ext cx="0" cy="0"/>
          <a:chOff x="0" y="0"/>
          <a:chExt cx="0" cy="0"/>
        </a:xfrm>
      </p:grpSpPr>
      <p:grpSp>
        <p:nvGrpSpPr>
          <p:cNvPr id="50" name="Google Shape;50;p3"/>
          <p:cNvGrpSpPr/>
          <p:nvPr/>
        </p:nvGrpSpPr>
        <p:grpSpPr>
          <a:xfrm>
            <a:off x="146769" y="3406"/>
            <a:ext cx="1233215" cy="1384535"/>
            <a:chOff x="146769" y="3406"/>
            <a:chExt cx="1233215" cy="1384535"/>
          </a:xfrm>
        </p:grpSpPr>
        <p:grpSp>
          <p:nvGrpSpPr>
            <p:cNvPr id="51" name="Google Shape;51;p3"/>
            <p:cNvGrpSpPr/>
            <p:nvPr/>
          </p:nvGrpSpPr>
          <p:grpSpPr>
            <a:xfrm>
              <a:off x="1063183" y="3406"/>
              <a:ext cx="316800" cy="688513"/>
              <a:chOff x="1063183" y="3406"/>
              <a:chExt cx="316800" cy="688513"/>
            </a:xfrm>
          </p:grpSpPr>
          <p:sp>
            <p:nvSpPr>
              <p:cNvPr id="52" name="Google Shape;52;p3"/>
              <p:cNvSpPr/>
              <p:nvPr/>
            </p:nvSpPr>
            <p:spPr>
              <a:xfrm rot="10800000">
                <a:off x="1063183"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3"/>
              <p:cNvSpPr/>
              <p:nvPr/>
            </p:nvSpPr>
            <p:spPr>
              <a:xfrm rot="10800000">
                <a:off x="1063183"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4" name="Google Shape;54;p3"/>
            <p:cNvGrpSpPr/>
            <p:nvPr/>
          </p:nvGrpSpPr>
          <p:grpSpPr>
            <a:xfrm>
              <a:off x="604976" y="3406"/>
              <a:ext cx="316800" cy="1036524"/>
              <a:chOff x="604976" y="3406"/>
              <a:chExt cx="316800" cy="1036524"/>
            </a:xfrm>
          </p:grpSpPr>
          <p:sp>
            <p:nvSpPr>
              <p:cNvPr id="55" name="Google Shape;55;p3"/>
              <p:cNvSpPr/>
              <p:nvPr/>
            </p:nvSpPr>
            <p:spPr>
              <a:xfrm rot="10800000">
                <a:off x="604976"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3"/>
              <p:cNvSpPr/>
              <p:nvPr/>
            </p:nvSpPr>
            <p:spPr>
              <a:xfrm rot="10800000">
                <a:off x="604976"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3"/>
              <p:cNvSpPr/>
              <p:nvPr/>
            </p:nvSpPr>
            <p:spPr>
              <a:xfrm rot="10800000">
                <a:off x="604976"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 name="Google Shape;58;p3"/>
            <p:cNvGrpSpPr/>
            <p:nvPr/>
          </p:nvGrpSpPr>
          <p:grpSpPr>
            <a:xfrm>
              <a:off x="146769" y="3406"/>
              <a:ext cx="316800" cy="1384535"/>
              <a:chOff x="146769" y="3406"/>
              <a:chExt cx="316800" cy="1384535"/>
            </a:xfrm>
          </p:grpSpPr>
          <p:sp>
            <p:nvSpPr>
              <p:cNvPr id="59" name="Google Shape;59;p3"/>
              <p:cNvSpPr/>
              <p:nvPr/>
            </p:nvSpPr>
            <p:spPr>
              <a:xfrm rot="10800000">
                <a:off x="146769" y="3419"/>
                <a:ext cx="316800" cy="688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3"/>
              <p:cNvSpPr/>
              <p:nvPr/>
            </p:nvSpPr>
            <p:spPr>
              <a:xfrm rot="10800000">
                <a:off x="146769" y="3441"/>
                <a:ext cx="316800" cy="1384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 name="Google Shape;61;p3"/>
              <p:cNvSpPr/>
              <p:nvPr/>
            </p:nvSpPr>
            <p:spPr>
              <a:xfrm rot="10800000">
                <a:off x="146769" y="3430"/>
                <a:ext cx="316800" cy="1036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3"/>
              <p:cNvSpPr/>
              <p:nvPr/>
            </p:nvSpPr>
            <p:spPr>
              <a:xfrm rot="10800000">
                <a:off x="146769" y="3406"/>
                <a:ext cx="316800" cy="340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63" name="Google Shape;63;p3"/>
          <p:cNvGrpSpPr/>
          <p:nvPr/>
        </p:nvGrpSpPr>
        <p:grpSpPr>
          <a:xfrm>
            <a:off x="6775084" y="2904008"/>
            <a:ext cx="2186148" cy="2239500"/>
            <a:chOff x="6775084" y="2904008"/>
            <a:chExt cx="2186148" cy="2239500"/>
          </a:xfrm>
        </p:grpSpPr>
        <p:grpSp>
          <p:nvGrpSpPr>
            <p:cNvPr id="64" name="Google Shape;64;p3"/>
            <p:cNvGrpSpPr/>
            <p:nvPr/>
          </p:nvGrpSpPr>
          <p:grpSpPr>
            <a:xfrm>
              <a:off x="6775084" y="4253708"/>
              <a:ext cx="409500" cy="889800"/>
              <a:chOff x="6775084" y="4253708"/>
              <a:chExt cx="409500" cy="889800"/>
            </a:xfrm>
          </p:grpSpPr>
          <p:sp>
            <p:nvSpPr>
              <p:cNvPr id="65" name="Google Shape;65;p3"/>
              <p:cNvSpPr/>
              <p:nvPr/>
            </p:nvSpPr>
            <p:spPr>
              <a:xfrm>
                <a:off x="6775084"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3"/>
              <p:cNvSpPr/>
              <p:nvPr/>
            </p:nvSpPr>
            <p:spPr>
              <a:xfrm>
                <a:off x="6775084"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 name="Google Shape;67;p3"/>
            <p:cNvGrpSpPr/>
            <p:nvPr/>
          </p:nvGrpSpPr>
          <p:grpSpPr>
            <a:xfrm>
              <a:off x="7367299" y="3804008"/>
              <a:ext cx="409500" cy="1339500"/>
              <a:chOff x="7367299" y="3804008"/>
              <a:chExt cx="409500" cy="1339500"/>
            </a:xfrm>
          </p:grpSpPr>
          <p:sp>
            <p:nvSpPr>
              <p:cNvPr id="68" name="Google Shape;68;p3"/>
              <p:cNvSpPr/>
              <p:nvPr/>
            </p:nvSpPr>
            <p:spPr>
              <a:xfrm>
                <a:off x="7367299"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3"/>
              <p:cNvSpPr/>
              <p:nvPr/>
            </p:nvSpPr>
            <p:spPr>
              <a:xfrm>
                <a:off x="7367299"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3"/>
              <p:cNvSpPr/>
              <p:nvPr/>
            </p:nvSpPr>
            <p:spPr>
              <a:xfrm>
                <a:off x="7367299"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1" name="Google Shape;71;p3"/>
            <p:cNvGrpSpPr/>
            <p:nvPr/>
          </p:nvGrpSpPr>
          <p:grpSpPr>
            <a:xfrm>
              <a:off x="7959516" y="3354008"/>
              <a:ext cx="409500" cy="1789500"/>
              <a:chOff x="7959516" y="3354008"/>
              <a:chExt cx="409500" cy="1789500"/>
            </a:xfrm>
          </p:grpSpPr>
          <p:sp>
            <p:nvSpPr>
              <p:cNvPr id="72" name="Google Shape;72;p3"/>
              <p:cNvSpPr/>
              <p:nvPr/>
            </p:nvSpPr>
            <p:spPr>
              <a:xfrm>
                <a:off x="7959516"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3"/>
              <p:cNvSpPr/>
              <p:nvPr/>
            </p:nvSpPr>
            <p:spPr>
              <a:xfrm>
                <a:off x="7959516"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3"/>
              <p:cNvSpPr/>
              <p:nvPr/>
            </p:nvSpPr>
            <p:spPr>
              <a:xfrm>
                <a:off x="7959516"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3"/>
              <p:cNvSpPr/>
              <p:nvPr/>
            </p:nvSpPr>
            <p:spPr>
              <a:xfrm>
                <a:off x="7959516"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6" name="Google Shape;76;p3"/>
            <p:cNvGrpSpPr/>
            <p:nvPr/>
          </p:nvGrpSpPr>
          <p:grpSpPr>
            <a:xfrm>
              <a:off x="8551731" y="2904008"/>
              <a:ext cx="409500" cy="2239500"/>
              <a:chOff x="8551731" y="2904008"/>
              <a:chExt cx="409500" cy="2239500"/>
            </a:xfrm>
          </p:grpSpPr>
          <p:sp>
            <p:nvSpPr>
              <p:cNvPr id="77" name="Google Shape;77;p3"/>
              <p:cNvSpPr/>
              <p:nvPr/>
            </p:nvSpPr>
            <p:spPr>
              <a:xfrm>
                <a:off x="8551731" y="4253708"/>
                <a:ext cx="409500" cy="8898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3"/>
              <p:cNvSpPr/>
              <p:nvPr/>
            </p:nvSpPr>
            <p:spPr>
              <a:xfrm>
                <a:off x="8551731" y="3354008"/>
                <a:ext cx="409500" cy="178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3"/>
              <p:cNvSpPr/>
              <p:nvPr/>
            </p:nvSpPr>
            <p:spPr>
              <a:xfrm>
                <a:off x="8551731" y="3804008"/>
                <a:ext cx="409500" cy="13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3"/>
              <p:cNvSpPr/>
              <p:nvPr/>
            </p:nvSpPr>
            <p:spPr>
              <a:xfrm>
                <a:off x="8551731" y="2904008"/>
                <a:ext cx="409500" cy="22395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3"/>
              <p:cNvSpPr/>
              <p:nvPr/>
            </p:nvSpPr>
            <p:spPr>
              <a:xfrm>
                <a:off x="8551731" y="4703408"/>
                <a:ext cx="409500" cy="440100"/>
              </a:xfrm>
              <a:prstGeom prst="round2SameRect">
                <a:avLst>
                  <a:gd fmla="val 50000" name="adj1"/>
                  <a:gd fmla="val 0"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82" name="Google Shape;82;p3"/>
          <p:cNvSpPr txBox="1"/>
          <p:nvPr>
            <p:ph type="title"/>
          </p:nvPr>
        </p:nvSpPr>
        <p:spPr>
          <a:xfrm>
            <a:off x="824000" y="1613825"/>
            <a:ext cx="5857800" cy="18729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83" name="Google Shape;83;p3"/>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84" name="Shape 84"/>
        <p:cNvGrpSpPr/>
        <p:nvPr/>
      </p:nvGrpSpPr>
      <p:grpSpPr>
        <a:xfrm>
          <a:off x="0" y="0"/>
          <a:ext cx="0" cy="0"/>
          <a:chOff x="0" y="0"/>
          <a:chExt cx="0" cy="0"/>
        </a:xfrm>
      </p:grpSpPr>
      <p:grpSp>
        <p:nvGrpSpPr>
          <p:cNvPr id="85" name="Google Shape;85;p4"/>
          <p:cNvGrpSpPr/>
          <p:nvPr/>
        </p:nvGrpSpPr>
        <p:grpSpPr>
          <a:xfrm>
            <a:off x="625966" y="299376"/>
            <a:ext cx="999312" cy="999312"/>
            <a:chOff x="348199" y="179450"/>
            <a:chExt cx="1116300" cy="1116300"/>
          </a:xfrm>
        </p:grpSpPr>
        <p:sp>
          <p:nvSpPr>
            <p:cNvPr id="86" name="Google Shape;86;p4"/>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4"/>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8" name="Google Shape;88;p4"/>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89" name="Google Shape;89;p4"/>
          <p:cNvSpPr txBox="1"/>
          <p:nvPr>
            <p:ph idx="1" type="body"/>
          </p:nvPr>
        </p:nvSpPr>
        <p:spPr>
          <a:xfrm>
            <a:off x="1303800" y="1990050"/>
            <a:ext cx="70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0" name="Google Shape;90;p4"/>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91" name="Shape 91"/>
        <p:cNvGrpSpPr/>
        <p:nvPr/>
      </p:nvGrpSpPr>
      <p:grpSpPr>
        <a:xfrm>
          <a:off x="0" y="0"/>
          <a:ext cx="0" cy="0"/>
          <a:chOff x="0" y="0"/>
          <a:chExt cx="0" cy="0"/>
        </a:xfrm>
      </p:grpSpPr>
      <p:grpSp>
        <p:nvGrpSpPr>
          <p:cNvPr id="92" name="Google Shape;92;p5"/>
          <p:cNvGrpSpPr/>
          <p:nvPr/>
        </p:nvGrpSpPr>
        <p:grpSpPr>
          <a:xfrm>
            <a:off x="625966" y="299376"/>
            <a:ext cx="999312" cy="999312"/>
            <a:chOff x="348199" y="179450"/>
            <a:chExt cx="1116300" cy="1116300"/>
          </a:xfrm>
        </p:grpSpPr>
        <p:sp>
          <p:nvSpPr>
            <p:cNvPr id="93" name="Google Shape;93;p5"/>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5"/>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5" name="Google Shape;95;p5"/>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96" name="Google Shape;96;p5"/>
          <p:cNvSpPr txBox="1"/>
          <p:nvPr>
            <p:ph idx="1" type="body"/>
          </p:nvPr>
        </p:nvSpPr>
        <p:spPr>
          <a:xfrm>
            <a:off x="130380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7" name="Google Shape;97;p5"/>
          <p:cNvSpPr txBox="1"/>
          <p:nvPr>
            <p:ph idx="2" type="body"/>
          </p:nvPr>
        </p:nvSpPr>
        <p:spPr>
          <a:xfrm>
            <a:off x="4903650" y="1990050"/>
            <a:ext cx="3430500" cy="25416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98" name="Google Shape;98;p5"/>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9" name="Shape 99"/>
        <p:cNvGrpSpPr/>
        <p:nvPr/>
      </p:nvGrpSpPr>
      <p:grpSpPr>
        <a:xfrm>
          <a:off x="0" y="0"/>
          <a:ext cx="0" cy="0"/>
          <a:chOff x="0" y="0"/>
          <a:chExt cx="0" cy="0"/>
        </a:xfrm>
      </p:grpSpPr>
      <p:grpSp>
        <p:nvGrpSpPr>
          <p:cNvPr id="100" name="Google Shape;100;p6"/>
          <p:cNvGrpSpPr/>
          <p:nvPr/>
        </p:nvGrpSpPr>
        <p:grpSpPr>
          <a:xfrm>
            <a:off x="625966" y="299376"/>
            <a:ext cx="999312" cy="999312"/>
            <a:chOff x="348199" y="179450"/>
            <a:chExt cx="1116300" cy="1116300"/>
          </a:xfrm>
        </p:grpSpPr>
        <p:sp>
          <p:nvSpPr>
            <p:cNvPr id="101" name="Google Shape;101;p6"/>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6"/>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3" name="Google Shape;103;p6"/>
          <p:cNvSpPr txBox="1"/>
          <p:nvPr>
            <p:ph type="title"/>
          </p:nvPr>
        </p:nvSpPr>
        <p:spPr>
          <a:xfrm>
            <a:off x="1303800" y="598575"/>
            <a:ext cx="7030500" cy="9993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04" name="Google Shape;104;p6"/>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105" name="Shape 105"/>
        <p:cNvGrpSpPr/>
        <p:nvPr/>
      </p:nvGrpSpPr>
      <p:grpSpPr>
        <a:xfrm>
          <a:off x="0" y="0"/>
          <a:ext cx="0" cy="0"/>
          <a:chOff x="0" y="0"/>
          <a:chExt cx="0" cy="0"/>
        </a:xfrm>
      </p:grpSpPr>
      <p:grpSp>
        <p:nvGrpSpPr>
          <p:cNvPr id="106" name="Google Shape;106;p7"/>
          <p:cNvGrpSpPr/>
          <p:nvPr/>
        </p:nvGrpSpPr>
        <p:grpSpPr>
          <a:xfrm>
            <a:off x="625966" y="299376"/>
            <a:ext cx="999312" cy="999312"/>
            <a:chOff x="348199" y="179450"/>
            <a:chExt cx="1116300" cy="1116300"/>
          </a:xfrm>
        </p:grpSpPr>
        <p:sp>
          <p:nvSpPr>
            <p:cNvPr id="107" name="Google Shape;107;p7"/>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7"/>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9" name="Google Shape;109;p7"/>
          <p:cNvSpPr txBox="1"/>
          <p:nvPr>
            <p:ph type="title"/>
          </p:nvPr>
        </p:nvSpPr>
        <p:spPr>
          <a:xfrm>
            <a:off x="1303800" y="598575"/>
            <a:ext cx="3312000" cy="15900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10" name="Google Shape;110;p7"/>
          <p:cNvSpPr txBox="1"/>
          <p:nvPr>
            <p:ph idx="1" type="body"/>
          </p:nvPr>
        </p:nvSpPr>
        <p:spPr>
          <a:xfrm>
            <a:off x="1303800" y="2309675"/>
            <a:ext cx="3312000" cy="22218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11" name="Google Shape;111;p7"/>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dk1"/>
        </a:solidFill>
      </p:bgPr>
    </p:bg>
    <p:spTree>
      <p:nvGrpSpPr>
        <p:cNvPr id="112" name="Shape 112"/>
        <p:cNvGrpSpPr/>
        <p:nvPr/>
      </p:nvGrpSpPr>
      <p:grpSpPr>
        <a:xfrm>
          <a:off x="0" y="0"/>
          <a:ext cx="0" cy="0"/>
          <a:chOff x="0" y="0"/>
          <a:chExt cx="0" cy="0"/>
        </a:xfrm>
      </p:grpSpPr>
      <p:grpSp>
        <p:nvGrpSpPr>
          <p:cNvPr id="113" name="Google Shape;113;p8"/>
          <p:cNvGrpSpPr/>
          <p:nvPr/>
        </p:nvGrpSpPr>
        <p:grpSpPr>
          <a:xfrm>
            <a:off x="6866714" y="1306"/>
            <a:ext cx="2267451" cy="2601690"/>
            <a:chOff x="6790514" y="1306"/>
            <a:chExt cx="2267451" cy="2601690"/>
          </a:xfrm>
        </p:grpSpPr>
        <p:grpSp>
          <p:nvGrpSpPr>
            <p:cNvPr id="114" name="Google Shape;114;p8"/>
            <p:cNvGrpSpPr/>
            <p:nvPr/>
          </p:nvGrpSpPr>
          <p:grpSpPr>
            <a:xfrm>
              <a:off x="7067465" y="1306"/>
              <a:ext cx="1990500" cy="1990200"/>
              <a:chOff x="7067465" y="1306"/>
              <a:chExt cx="1990500" cy="1990200"/>
            </a:xfrm>
          </p:grpSpPr>
          <p:sp>
            <p:nvSpPr>
              <p:cNvPr id="115" name="Google Shape;115;p8"/>
              <p:cNvSpPr/>
              <p:nvPr/>
            </p:nvSpPr>
            <p:spPr>
              <a:xfrm rot="-8648551">
                <a:off x="7594313" y="527721"/>
                <a:ext cx="937226" cy="937226"/>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8"/>
              <p:cNvSpPr/>
              <p:nvPr/>
            </p:nvSpPr>
            <p:spPr>
              <a:xfrm rot="-8648551">
                <a:off x="7594313" y="527721"/>
                <a:ext cx="937226" cy="937226"/>
              </a:xfrm>
              <a:prstGeom prst="pie">
                <a:avLst>
                  <a:gd fmla="val 19376841"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8"/>
              <p:cNvSpPr/>
              <p:nvPr/>
            </p:nvSpPr>
            <p:spPr>
              <a:xfrm rot="-8649154">
                <a:off x="7349891" y="283705"/>
                <a:ext cx="1425647" cy="14254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8" name="Google Shape;118;p8"/>
            <p:cNvGrpSpPr/>
            <p:nvPr/>
          </p:nvGrpSpPr>
          <p:grpSpPr>
            <a:xfrm>
              <a:off x="8207126" y="1807996"/>
              <a:ext cx="795000" cy="795000"/>
              <a:chOff x="8207126" y="1807996"/>
              <a:chExt cx="795000" cy="795000"/>
            </a:xfrm>
          </p:grpSpPr>
          <p:sp>
            <p:nvSpPr>
              <p:cNvPr id="119" name="Google Shape;119;p8"/>
              <p:cNvSpPr/>
              <p:nvPr/>
            </p:nvSpPr>
            <p:spPr>
              <a:xfrm rot="2152054">
                <a:off x="8319942" y="1920813"/>
                <a:ext cx="569367" cy="569367"/>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 name="Google Shape;120;p8"/>
              <p:cNvSpPr/>
              <p:nvPr/>
            </p:nvSpPr>
            <p:spPr>
              <a:xfrm rot="2150259">
                <a:off x="8408218" y="2008610"/>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8"/>
              <p:cNvSpPr/>
              <p:nvPr/>
            </p:nvSpPr>
            <p:spPr>
              <a:xfrm rot="2150259">
                <a:off x="8408218" y="2008610"/>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8"/>
            <p:cNvGrpSpPr/>
            <p:nvPr/>
          </p:nvGrpSpPr>
          <p:grpSpPr>
            <a:xfrm>
              <a:off x="6790514" y="118857"/>
              <a:ext cx="548700" cy="548700"/>
              <a:chOff x="6790514" y="118857"/>
              <a:chExt cx="548700" cy="548700"/>
            </a:xfrm>
          </p:grpSpPr>
          <p:sp>
            <p:nvSpPr>
              <p:cNvPr id="123" name="Google Shape;123;p8"/>
              <p:cNvSpPr/>
              <p:nvPr/>
            </p:nvSpPr>
            <p:spPr>
              <a:xfrm rot="2150259">
                <a:off x="6868362" y="196705"/>
                <a:ext cx="393004" cy="393004"/>
              </a:xfrm>
              <a:prstGeom prst="ellipse">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8"/>
              <p:cNvSpPr/>
              <p:nvPr/>
            </p:nvSpPr>
            <p:spPr>
              <a:xfrm rot="2150259">
                <a:off x="6868362" y="196705"/>
                <a:ext cx="393004" cy="393004"/>
              </a:xfrm>
              <a:prstGeom prst="pie">
                <a:avLst>
                  <a:gd fmla="val 5699893" name="adj1"/>
                  <a:gd fmla="val 12313574" name="adj2"/>
                </a:avLst>
              </a:prstGeom>
              <a:solidFill>
                <a:schemeClr val="lt1">
                  <a:alpha val="9020"/>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25" name="Google Shape;125;p8"/>
          <p:cNvSpPr txBox="1"/>
          <p:nvPr>
            <p:ph type="title"/>
          </p:nvPr>
        </p:nvSpPr>
        <p:spPr>
          <a:xfrm>
            <a:off x="824000" y="763600"/>
            <a:ext cx="5857800" cy="35733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126" name="Google Shape;126;p8"/>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127" name="Shape 127"/>
        <p:cNvGrpSpPr/>
        <p:nvPr/>
      </p:nvGrpSpPr>
      <p:grpSpPr>
        <a:xfrm>
          <a:off x="0" y="0"/>
          <a:ext cx="0" cy="0"/>
          <a:chOff x="0" y="0"/>
          <a:chExt cx="0" cy="0"/>
        </a:xfrm>
      </p:grpSpPr>
      <p:grpSp>
        <p:nvGrpSpPr>
          <p:cNvPr id="128" name="Google Shape;128;p9"/>
          <p:cNvGrpSpPr/>
          <p:nvPr/>
        </p:nvGrpSpPr>
        <p:grpSpPr>
          <a:xfrm>
            <a:off x="625966" y="299376"/>
            <a:ext cx="999312" cy="999312"/>
            <a:chOff x="348199" y="179450"/>
            <a:chExt cx="1116300" cy="1116300"/>
          </a:xfrm>
        </p:grpSpPr>
        <p:sp>
          <p:nvSpPr>
            <p:cNvPr id="129" name="Google Shape;129;p9"/>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9"/>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1" name="Google Shape;131;p9"/>
          <p:cNvSpPr txBox="1"/>
          <p:nvPr>
            <p:ph type="title"/>
          </p:nvPr>
        </p:nvSpPr>
        <p:spPr>
          <a:xfrm>
            <a:off x="1303800" y="598575"/>
            <a:ext cx="3430500" cy="19902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32" name="Google Shape;132;p9"/>
          <p:cNvSpPr txBox="1"/>
          <p:nvPr>
            <p:ph idx="1" type="subTitle"/>
          </p:nvPr>
        </p:nvSpPr>
        <p:spPr>
          <a:xfrm>
            <a:off x="1303800" y="2743203"/>
            <a:ext cx="3430500" cy="7260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33" name="Google Shape;133;p9"/>
          <p:cNvSpPr txBox="1"/>
          <p:nvPr>
            <p:ph idx="2" type="body"/>
          </p:nvPr>
        </p:nvSpPr>
        <p:spPr>
          <a:xfrm>
            <a:off x="4903700" y="661000"/>
            <a:ext cx="3430500" cy="3870600"/>
          </a:xfrm>
          <a:prstGeom prst="rect">
            <a:avLst/>
          </a:prstGeom>
          <a:ln cap="flat" cmpd="sng" w="9525">
            <a:solidFill>
              <a:schemeClr val="lt1"/>
            </a:solidFill>
            <a:prstDash val="solid"/>
            <a:round/>
            <a:headEnd len="sm" w="sm" type="none"/>
            <a:tailEnd len="sm" w="sm" type="none"/>
          </a:ln>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134" name="Google Shape;134;p9"/>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135" name="Shape 135"/>
        <p:cNvGrpSpPr/>
        <p:nvPr/>
      </p:nvGrpSpPr>
      <p:grpSpPr>
        <a:xfrm>
          <a:off x="0" y="0"/>
          <a:ext cx="0" cy="0"/>
          <a:chOff x="0" y="0"/>
          <a:chExt cx="0" cy="0"/>
        </a:xfrm>
      </p:grpSpPr>
      <p:grpSp>
        <p:nvGrpSpPr>
          <p:cNvPr id="136" name="Google Shape;136;p10"/>
          <p:cNvGrpSpPr/>
          <p:nvPr/>
        </p:nvGrpSpPr>
        <p:grpSpPr>
          <a:xfrm>
            <a:off x="713373" y="3847119"/>
            <a:ext cx="825392" cy="825392"/>
            <a:chOff x="348199" y="179450"/>
            <a:chExt cx="1116300" cy="1116300"/>
          </a:xfrm>
        </p:grpSpPr>
        <p:sp>
          <p:nvSpPr>
            <p:cNvPr id="137" name="Google Shape;137;p10"/>
            <p:cNvSpPr/>
            <p:nvPr/>
          </p:nvSpPr>
          <p:spPr>
            <a:xfrm rot="-5400000">
              <a:off x="574557" y="405788"/>
              <a:ext cx="663600" cy="6636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10"/>
            <p:cNvSpPr/>
            <p:nvPr/>
          </p:nvSpPr>
          <p:spPr>
            <a:xfrm rot="-5400000">
              <a:off x="348199" y="179450"/>
              <a:ext cx="1116300" cy="1116300"/>
            </a:xfrm>
            <a:prstGeom prst="pie">
              <a:avLst>
                <a:gd fmla="val 10792838" name="adj1"/>
                <a:gd fmla="val 16200000" name="adj2"/>
              </a:avLst>
            </a:prstGeom>
            <a:solidFill>
              <a:schemeClr val="dk2">
                <a:alpha val="12549"/>
              </a:scheme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9" name="Google Shape;139;p10"/>
          <p:cNvSpPr txBox="1"/>
          <p:nvPr>
            <p:ph idx="1" type="body"/>
          </p:nvPr>
        </p:nvSpPr>
        <p:spPr>
          <a:xfrm>
            <a:off x="1303800" y="4138975"/>
            <a:ext cx="5843100" cy="534900"/>
          </a:xfrm>
          <a:prstGeom prst="rect">
            <a:avLst/>
          </a:prstGeom>
        </p:spPr>
        <p:txBody>
          <a:bodyPr anchorCtr="0" anchor="t"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140" name="Google Shape;140;p10"/>
          <p:cNvSpPr txBox="1"/>
          <p:nvPr>
            <p:ph idx="12" type="sldNum"/>
          </p:nvPr>
        </p:nvSpPr>
        <p:spPr>
          <a:xfrm>
            <a:off x="8451046" y="4736976"/>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oment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1pPr>
            <a:lvl2pPr lvl="1">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2pPr>
            <a:lvl3pPr lvl="2">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3pPr>
            <a:lvl4pPr lvl="3">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4pPr>
            <a:lvl5pPr lvl="4">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5pPr>
            <a:lvl6pPr lvl="5">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6pPr>
            <a:lvl7pPr lvl="6">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7pPr>
            <a:lvl8pPr lvl="7">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8pPr>
            <a:lvl9pPr lvl="8">
              <a:spcBef>
                <a:spcPts val="0"/>
              </a:spcBef>
              <a:spcAft>
                <a:spcPts val="0"/>
              </a:spcAft>
              <a:buClr>
                <a:schemeClr val="dk2"/>
              </a:buClr>
              <a:buSzPts val="2800"/>
              <a:buFont typeface="Maven Pro"/>
              <a:buNone/>
              <a:defRPr b="1" sz="2800">
                <a:solidFill>
                  <a:schemeClr val="dk2"/>
                </a:solidFill>
                <a:latin typeface="Maven Pro"/>
                <a:ea typeface="Maven Pro"/>
                <a:cs typeface="Maven Pro"/>
                <a:sym typeface="Maven Pro"/>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dk2"/>
              </a:buClr>
              <a:buSzPts val="1300"/>
              <a:buFont typeface="Nunito"/>
              <a:buChar char="●"/>
              <a:defRPr sz="1300">
                <a:solidFill>
                  <a:schemeClr val="dk2"/>
                </a:solidFill>
                <a:latin typeface="Nunito"/>
                <a:ea typeface="Nunito"/>
                <a:cs typeface="Nunito"/>
                <a:sym typeface="Nunito"/>
              </a:defRPr>
            </a:lvl1pPr>
            <a:lvl2pPr indent="-298450" lvl="1" marL="914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2pPr>
            <a:lvl3pPr indent="-298450" lvl="2" marL="1371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3pPr>
            <a:lvl4pPr indent="-298450" lvl="3" marL="18288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4pPr>
            <a:lvl5pPr indent="-298450" lvl="4" marL="22860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5pPr>
            <a:lvl6pPr indent="-298450" lvl="5" marL="27432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6pPr>
            <a:lvl7pPr indent="-298450" lvl="6" marL="32004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7pPr>
            <a:lvl8pPr indent="-298450" lvl="7" marL="3657600">
              <a:lnSpc>
                <a:spcPct val="115000"/>
              </a:lnSpc>
              <a:spcBef>
                <a:spcPts val="1600"/>
              </a:spcBef>
              <a:spcAft>
                <a:spcPts val="0"/>
              </a:spcAft>
              <a:buClr>
                <a:schemeClr val="dk2"/>
              </a:buClr>
              <a:buSzPts val="1100"/>
              <a:buFont typeface="Nunito"/>
              <a:buChar char="○"/>
              <a:defRPr sz="1100">
                <a:solidFill>
                  <a:schemeClr val="dk2"/>
                </a:solidFill>
                <a:latin typeface="Nunito"/>
                <a:ea typeface="Nunito"/>
                <a:cs typeface="Nunito"/>
                <a:sym typeface="Nunito"/>
              </a:defRPr>
            </a:lvl8pPr>
            <a:lvl9pPr indent="-298450" lvl="8" marL="4114800">
              <a:lnSpc>
                <a:spcPct val="115000"/>
              </a:lnSpc>
              <a:spcBef>
                <a:spcPts val="1600"/>
              </a:spcBef>
              <a:spcAft>
                <a:spcPts val="1600"/>
              </a:spcAft>
              <a:buClr>
                <a:schemeClr val="dk2"/>
              </a:buClr>
              <a:buSzPts val="1100"/>
              <a:buFont typeface="Nunito"/>
              <a:buChar char="■"/>
              <a:defRPr sz="1100">
                <a:solidFill>
                  <a:schemeClr val="dk2"/>
                </a:solidFill>
                <a:latin typeface="Nunito"/>
                <a:ea typeface="Nunito"/>
                <a:cs typeface="Nunito"/>
                <a:sym typeface="Nunito"/>
              </a:defRPr>
            </a:lvl9pPr>
          </a:lstStyle>
          <a:p/>
        </p:txBody>
      </p:sp>
      <p:sp>
        <p:nvSpPr>
          <p:cNvPr id="8" name="Google Shape;8;p1"/>
          <p:cNvSpPr txBox="1"/>
          <p:nvPr>
            <p:ph idx="12" type="sldNum"/>
          </p:nvPr>
        </p:nvSpPr>
        <p:spPr>
          <a:xfrm>
            <a:off x="8451046" y="4736976"/>
            <a:ext cx="548700" cy="393600"/>
          </a:xfrm>
          <a:prstGeom prst="rect">
            <a:avLst/>
          </a:prstGeom>
          <a:noFill/>
          <a:ln>
            <a:noFill/>
          </a:ln>
        </p:spPr>
        <p:txBody>
          <a:bodyPr anchorCtr="0" anchor="ctr" bIns="91425" lIns="91425" spcFirstLastPara="1" rIns="91425" wrap="square" tIns="91425">
            <a:noAutofit/>
          </a:bodyPr>
          <a:lstStyle>
            <a:lvl1pPr lvl="0" algn="r">
              <a:buNone/>
              <a:defRPr sz="900">
                <a:solidFill>
                  <a:schemeClr val="dk2"/>
                </a:solidFill>
                <a:latin typeface="Nunito"/>
                <a:ea typeface="Nunito"/>
                <a:cs typeface="Nunito"/>
                <a:sym typeface="Nunito"/>
              </a:defRPr>
            </a:lvl1pPr>
            <a:lvl2pPr lvl="1" algn="r">
              <a:buNone/>
              <a:defRPr sz="900">
                <a:solidFill>
                  <a:schemeClr val="dk2"/>
                </a:solidFill>
                <a:latin typeface="Nunito"/>
                <a:ea typeface="Nunito"/>
                <a:cs typeface="Nunito"/>
                <a:sym typeface="Nunito"/>
              </a:defRPr>
            </a:lvl2pPr>
            <a:lvl3pPr lvl="2" algn="r">
              <a:buNone/>
              <a:defRPr sz="900">
                <a:solidFill>
                  <a:schemeClr val="dk2"/>
                </a:solidFill>
                <a:latin typeface="Nunito"/>
                <a:ea typeface="Nunito"/>
                <a:cs typeface="Nunito"/>
                <a:sym typeface="Nunito"/>
              </a:defRPr>
            </a:lvl3pPr>
            <a:lvl4pPr lvl="3" algn="r">
              <a:buNone/>
              <a:defRPr sz="900">
                <a:solidFill>
                  <a:schemeClr val="dk2"/>
                </a:solidFill>
                <a:latin typeface="Nunito"/>
                <a:ea typeface="Nunito"/>
                <a:cs typeface="Nunito"/>
                <a:sym typeface="Nunito"/>
              </a:defRPr>
            </a:lvl4pPr>
            <a:lvl5pPr lvl="4" algn="r">
              <a:buNone/>
              <a:defRPr sz="900">
                <a:solidFill>
                  <a:schemeClr val="dk2"/>
                </a:solidFill>
                <a:latin typeface="Nunito"/>
                <a:ea typeface="Nunito"/>
                <a:cs typeface="Nunito"/>
                <a:sym typeface="Nunito"/>
              </a:defRPr>
            </a:lvl5pPr>
            <a:lvl6pPr lvl="5" algn="r">
              <a:buNone/>
              <a:defRPr sz="900">
                <a:solidFill>
                  <a:schemeClr val="dk2"/>
                </a:solidFill>
                <a:latin typeface="Nunito"/>
                <a:ea typeface="Nunito"/>
                <a:cs typeface="Nunito"/>
                <a:sym typeface="Nunito"/>
              </a:defRPr>
            </a:lvl6pPr>
            <a:lvl7pPr lvl="6" algn="r">
              <a:buNone/>
              <a:defRPr sz="900">
                <a:solidFill>
                  <a:schemeClr val="dk2"/>
                </a:solidFill>
                <a:latin typeface="Nunito"/>
                <a:ea typeface="Nunito"/>
                <a:cs typeface="Nunito"/>
                <a:sym typeface="Nunito"/>
              </a:defRPr>
            </a:lvl7pPr>
            <a:lvl8pPr lvl="7" algn="r">
              <a:buNone/>
              <a:defRPr sz="900">
                <a:solidFill>
                  <a:schemeClr val="dk2"/>
                </a:solidFill>
                <a:latin typeface="Nunito"/>
                <a:ea typeface="Nunito"/>
                <a:cs typeface="Nunito"/>
                <a:sym typeface="Nunito"/>
              </a:defRPr>
            </a:lvl8pPr>
            <a:lvl9pPr lvl="8" algn="r">
              <a:buNone/>
              <a:defRPr sz="9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forums.ni.com/t5/LabVIEW/Target-scoped-FIFO-in-case-structure-won-t-excecute/td-p/2795398" TargetMode="Externa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6.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zone.ni.com/reference/en-XX/help/371599M-01/lvfpgahelp/running_fpga_vi_on_emulator/" TargetMode="External"/><Relationship Id="rId4" Type="http://schemas.openxmlformats.org/officeDocument/2006/relationships/hyperlink" Target="http://zone.ni.com/reference/en-XX/help/371599M-01/lvfpgaconcepts/ifp_comm/" TargetMode="External"/><Relationship Id="rId9" Type="http://schemas.openxmlformats.org/officeDocument/2006/relationships/hyperlink" Target="http://zone.ni.com/reference/en-XX/help/371599M-01/lvfpgahost/close_vi_reference/" TargetMode="External"/><Relationship Id="rId5" Type="http://schemas.openxmlformats.org/officeDocument/2006/relationships/hyperlink" Target="http://zone.ni.com/reference/en-XX/help/371599M-01/lvfpga/fifo_clear/" TargetMode="External"/><Relationship Id="rId6" Type="http://schemas.openxmlformats.org/officeDocument/2006/relationships/hyperlink" Target="http://zone.ni.com/reference/en-XX/help/371599M-01/lvfpga/fpga_fifo_method/" TargetMode="External"/><Relationship Id="rId7" Type="http://schemas.openxmlformats.org/officeDocument/2006/relationships/hyperlink" Target="http://zone.ni.com/reference/en-XX/help/371599M-01/lvfpgaconcepts/pfi_comm/" TargetMode="External"/><Relationship Id="rId8" Type="http://schemas.openxmlformats.org/officeDocument/2006/relationships/hyperlink" Target="http://zone.ni.com/reference/en-XX/help/371599M-01/lvfpgahost/invoke_method/"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zone.ni.com/reference/en-XX/help/371599N-01/lvfpgahelp/fpga_creating_fifos/"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s://learn-cf.ni.com/teach/riodevguide/index.html" TargetMode="External"/><Relationship Id="rId4" Type="http://schemas.openxmlformats.org/officeDocument/2006/relationships/hyperlink" Target="http://www.ni.com/pdf/products/us/fullcriodevguide.pdf" TargetMode="External"/><Relationship Id="rId5" Type="http://schemas.openxmlformats.org/officeDocument/2006/relationships/hyperlink" Target="http://download.ni.com/evaluation/signal_conditioning/20712_Benefits_of_Integrated_SC_WP_HL.pdf" TargetMode="External"/><Relationship Id="rId6" Type="http://schemas.openxmlformats.org/officeDocument/2006/relationships/hyperlink" Target="http://download.ni.com/pub/gdc/tut/labview_high-perf_fpga_v1.1.pdf"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hyperlink" Target="http://www.ni.com/example/31206/en/"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1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4.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1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forums.ni.com/t5/Example-Program-Drafts/Communicating-with-an-ADC-via-an-NI-6587-FlexRIO-Adapter-Module/ta-p/3528490" TargetMode="External"/><Relationship Id="rId4" Type="http://schemas.openxmlformats.org/officeDocument/2006/relationships/hyperlink" Target="http://www.ni.com/example/9400/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hyperlink" Target="https://forums.ni.com/t5/Example-Programs/Transfer-multiple-channels-of-data-through-one-DMA-FIFO-on-FPGA/ta-p/3501303" TargetMode="External"/><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hyperlink" Target="https://forums.ni.com/t5/Example-Program-Drafts/Polyphase-Interpolation-FIR-Filter-on-FPGA-with-DFD-and-Coregen/ta-p/3531975"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hyperlink" Target="http://zone.ni.com/reference/en-XX/help/371599N-01/lvfpgaconcepts/implementing_domains/" TargetMode="Externa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hyperlink" Target="http://www.ni.com/example/30919/en/"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hyperlink" Target="https://forums.ni.com/t5/Real-Time-Measurement-and/DMA-FIFO-from-transfering-data-between-the-FPGA-and-RT/td-p/1432772"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hyperlink" Target="https://knowledge.ni.com/KnowledgeArticleDetails?id=kA00Z0000019LnBSAU" TargetMode="External"/><Relationship Id="rId4" Type="http://schemas.openxmlformats.org/officeDocument/2006/relationships/hyperlink" Target="https://knowledge.ni.com/KnowledgeArticleDetails?id=kA00Z000000P8wdSAC"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 Id="rId3" Type="http://schemas.openxmlformats.org/officeDocument/2006/relationships/hyperlink" Target="https://forums.ni.com/t5/LabVIEW/Fixed-Point-in-a-U32-DMA-FIFO/td-p/596573"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hyperlink" Target="https://forums.ni.com/t5/Real-Time-Measurement-and/CRIO-Save-to-Memory/m-p/815285?requireLogin=False"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hyperlink" Target="http://www.ni.com/gate/gb/GB_EVALTLKTSIGPROC/US"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 Id="rId3" Type="http://schemas.openxmlformats.org/officeDocument/2006/relationships/hyperlink" Target="http://zone.ni.com/reference/en-XX/help/371599N-01/lvfpgaconcepts/fpga_handshaking/"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image" Target="../media/image1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 Id="rId3" Type="http://schemas.openxmlformats.org/officeDocument/2006/relationships/hyperlink" Target="http://zone.ni.com/reference/en-XX/help/371599K-01/lvfpgaconcepts/fpga_data_transfer_overview/" TargetMode="External"/><Relationship Id="rId4" Type="http://schemas.openxmlformats.org/officeDocument/2006/relationships/hyperlink" Target="http://zone.ni.com/reference/en-XX/help/371599N-01/lvfpgaconcepts/fpga_transfer_data/" TargetMode="External"/><Relationship Id="rId5" Type="http://schemas.openxmlformats.org/officeDocument/2006/relationships/hyperlink" Target="http://zone.ni.com/reference/en-XX/help/371599N-01/lvfpgaconcepts/fpga_transfer_data/"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https://forums.ni.com/t5/Real-Time-Measurement-and/DMA-FIFO-from-transfering-data-between-the-FPGA-and-RT/td-p/1432772" TargetMode="External"/><Relationship Id="rId4" Type="http://schemas.openxmlformats.org/officeDocument/2006/relationships/hyperlink" Target="http://zone.ni.com/reference/en-XX/help/371599K-01/lvfpgaconcepts/fpga_data_transfer_overview/" TargetMode="External"/><Relationship Id="rId5" Type="http://schemas.openxmlformats.org/officeDocument/2006/relationships/hyperlink" Target="http://zone.ni.com/reference/en-XX/help/371599N-01/lvfpgaconcepts/fpga_transfer_data/" TargetMode="External"/><Relationship Id="rId6" Type="http://schemas.openxmlformats.org/officeDocument/2006/relationships/hyperlink" Target="http://zone.ni.com/reference/en-XX/help/371599M-01/lvfpgadialog/fpga_fifo_name_control_db/"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zone.ni.com/reference/en-XX/help/371599N-01/lvfpgaconcepts/fpga_interface_options/" TargetMode="Externa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6" name="Shape 276"/>
        <p:cNvGrpSpPr/>
        <p:nvPr/>
      </p:nvGrpSpPr>
      <p:grpSpPr>
        <a:xfrm>
          <a:off x="0" y="0"/>
          <a:ext cx="0" cy="0"/>
          <a:chOff x="0" y="0"/>
          <a:chExt cx="0" cy="0"/>
        </a:xfrm>
      </p:grpSpPr>
      <p:sp>
        <p:nvSpPr>
          <p:cNvPr id="277" name="Google Shape;277;p13"/>
          <p:cNvSpPr txBox="1"/>
          <p:nvPr>
            <p:ph type="ctrTitle"/>
          </p:nvPr>
        </p:nvSpPr>
        <p:spPr>
          <a:xfrm>
            <a:off x="824000" y="1613813"/>
            <a:ext cx="4255500" cy="1872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LV Source Localization</a:t>
            </a:r>
            <a:endParaRPr/>
          </a:p>
          <a:p>
            <a:pPr indent="0" lvl="0" marL="0" rtl="0" algn="l">
              <a:spcBef>
                <a:spcPts val="0"/>
              </a:spcBef>
              <a:spcAft>
                <a:spcPts val="0"/>
              </a:spcAft>
              <a:buNone/>
            </a:pPr>
            <a:r>
              <a:rPr lang="en"/>
              <a:t>Resources</a:t>
            </a:r>
            <a:endParaRPr/>
          </a:p>
        </p:txBody>
      </p:sp>
      <p:sp>
        <p:nvSpPr>
          <p:cNvPr id="278" name="Google Shape;278;p13"/>
          <p:cNvSpPr txBox="1"/>
          <p:nvPr>
            <p:ph idx="1" type="subTitle"/>
          </p:nvPr>
        </p:nvSpPr>
        <p:spPr>
          <a:xfrm>
            <a:off x="824000" y="3596300"/>
            <a:ext cx="4255500" cy="69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By: Kory Olney</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3" name="Shape 333"/>
        <p:cNvGrpSpPr/>
        <p:nvPr/>
      </p:nvGrpSpPr>
      <p:grpSpPr>
        <a:xfrm>
          <a:off x="0" y="0"/>
          <a:ext cx="0" cy="0"/>
          <a:chOff x="0" y="0"/>
          <a:chExt cx="0" cy="0"/>
        </a:xfrm>
      </p:grpSpPr>
      <p:sp>
        <p:nvSpPr>
          <p:cNvPr id="334" name="Google Shape;334;p22"/>
          <p:cNvSpPr txBox="1"/>
          <p:nvPr>
            <p:ph type="title"/>
          </p:nvPr>
        </p:nvSpPr>
        <p:spPr>
          <a:xfrm>
            <a:off x="1229950" y="1258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Choosing FIFO</a:t>
            </a:r>
            <a:endParaRPr/>
          </a:p>
        </p:txBody>
      </p:sp>
      <p:sp>
        <p:nvSpPr>
          <p:cNvPr id="335" name="Google Shape;335;p22"/>
          <p:cNvSpPr txBox="1"/>
          <p:nvPr>
            <p:ph idx="1" type="body"/>
          </p:nvPr>
        </p:nvSpPr>
        <p:spPr>
          <a:xfrm>
            <a:off x="254975" y="1576450"/>
            <a:ext cx="3748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36" name="Google Shape;336;p22"/>
          <p:cNvPicPr preferRelativeResize="0"/>
          <p:nvPr/>
        </p:nvPicPr>
        <p:blipFill>
          <a:blip r:embed="rId3">
            <a:alphaModFix/>
          </a:blip>
          <a:stretch>
            <a:fillRect/>
          </a:stretch>
        </p:blipFill>
        <p:spPr>
          <a:xfrm>
            <a:off x="868450" y="758601"/>
            <a:ext cx="3748499" cy="4177301"/>
          </a:xfrm>
          <a:prstGeom prst="rect">
            <a:avLst/>
          </a:prstGeom>
          <a:noFill/>
          <a:ln>
            <a:noFill/>
          </a:ln>
        </p:spPr>
      </p:pic>
      <p:pic>
        <p:nvPicPr>
          <p:cNvPr id="337" name="Google Shape;337;p22"/>
          <p:cNvPicPr preferRelativeResize="0"/>
          <p:nvPr/>
        </p:nvPicPr>
        <p:blipFill rotWithShape="1">
          <a:blip r:embed="rId4">
            <a:alphaModFix/>
          </a:blip>
          <a:srcRect b="0" l="0" r="0" t="13254"/>
          <a:stretch/>
        </p:blipFill>
        <p:spPr>
          <a:xfrm>
            <a:off x="5109150" y="72277"/>
            <a:ext cx="3748500" cy="499893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23"/>
          <p:cNvSpPr txBox="1"/>
          <p:nvPr>
            <p:ph type="title"/>
          </p:nvPr>
        </p:nvSpPr>
        <p:spPr>
          <a:xfrm>
            <a:off x="122025" y="815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VI-Defined FIFO</a:t>
            </a:r>
            <a:endParaRPr/>
          </a:p>
        </p:txBody>
      </p:sp>
      <p:sp>
        <p:nvSpPr>
          <p:cNvPr id="343" name="Google Shape;343;p23"/>
          <p:cNvSpPr txBox="1"/>
          <p:nvPr>
            <p:ph idx="1" type="body"/>
          </p:nvPr>
        </p:nvSpPr>
        <p:spPr>
          <a:xfrm>
            <a:off x="384150" y="1648350"/>
            <a:ext cx="3944100" cy="2883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From VI Defined FIFO Example Project</a:t>
            </a:r>
            <a:endParaRPr/>
          </a:p>
          <a:p>
            <a:pPr indent="-282575" lvl="0" marL="736600" rtl="0" algn="l">
              <a:spcBef>
                <a:spcPts val="1600"/>
              </a:spcBef>
              <a:spcAft>
                <a:spcPts val="0"/>
              </a:spcAft>
              <a:buClr>
                <a:srgbClr val="000000"/>
              </a:buClr>
              <a:buSzPts val="850"/>
              <a:buFont typeface="Verdana"/>
              <a:buChar char="●"/>
            </a:pPr>
            <a:r>
              <a:rPr b="1" lang="en" sz="850">
                <a:solidFill>
                  <a:srgbClr val="000000"/>
                </a:solidFill>
                <a:latin typeface="Verdana"/>
                <a:ea typeface="Verdana"/>
                <a:cs typeface="Verdana"/>
                <a:sym typeface="Verdana"/>
              </a:rPr>
              <a:t>VI-defined FIFOs</a:t>
            </a:r>
            <a:r>
              <a:rPr lang="en" sz="850">
                <a:solidFill>
                  <a:srgbClr val="000000"/>
                </a:solidFill>
                <a:latin typeface="Verdana"/>
                <a:ea typeface="Verdana"/>
                <a:cs typeface="Verdana"/>
                <a:sym typeface="Verdana"/>
              </a:rPr>
              <a:t>— Use VI–defined FIFOs along with FIFO name controls to create reentrant subVIs and avoid resource conflicts. If you configure a VI-defined FIFO in a reentrant FPGA VI, LabVIEW creates a separate copy of the FIFO for each instance of the VI.</a:t>
            </a:r>
            <a:endParaRPr sz="850">
              <a:solidFill>
                <a:srgbClr val="000000"/>
              </a:solidFill>
              <a:latin typeface="Verdana"/>
              <a:ea typeface="Verdana"/>
              <a:cs typeface="Verdana"/>
              <a:sym typeface="Verdana"/>
            </a:endParaRPr>
          </a:p>
          <a:p>
            <a:pPr indent="0" lvl="0" marL="0" rtl="0" algn="l">
              <a:spcBef>
                <a:spcPts val="600"/>
              </a:spcBef>
              <a:spcAft>
                <a:spcPts val="1600"/>
              </a:spcAft>
              <a:buNone/>
            </a:pPr>
            <a:r>
              <a:t/>
            </a:r>
            <a:endParaRPr/>
          </a:p>
        </p:txBody>
      </p:sp>
      <p:pic>
        <p:nvPicPr>
          <p:cNvPr id="344" name="Google Shape;344;p23"/>
          <p:cNvPicPr preferRelativeResize="0"/>
          <p:nvPr/>
        </p:nvPicPr>
        <p:blipFill>
          <a:blip r:embed="rId3">
            <a:alphaModFix/>
          </a:blip>
          <a:stretch>
            <a:fillRect/>
          </a:stretch>
        </p:blipFill>
        <p:spPr>
          <a:xfrm>
            <a:off x="3609262" y="155400"/>
            <a:ext cx="5028063" cy="464240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8" name="Shape 348"/>
        <p:cNvGrpSpPr/>
        <p:nvPr/>
      </p:nvGrpSpPr>
      <p:grpSpPr>
        <a:xfrm>
          <a:off x="0" y="0"/>
          <a:ext cx="0" cy="0"/>
          <a:chOff x="0" y="0"/>
          <a:chExt cx="0" cy="0"/>
        </a:xfrm>
      </p:grpSpPr>
      <p:sp>
        <p:nvSpPr>
          <p:cNvPr id="349" name="Google Shape;349;p24"/>
          <p:cNvSpPr txBox="1"/>
          <p:nvPr>
            <p:ph type="title"/>
          </p:nvPr>
        </p:nvSpPr>
        <p:spPr>
          <a:xfrm>
            <a:off x="1303800" y="15542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Target Scoped FIFO - use for loop transfer_ Block memory</a:t>
            </a:r>
            <a:endParaRPr/>
          </a:p>
        </p:txBody>
      </p:sp>
      <p:sp>
        <p:nvSpPr>
          <p:cNvPr id="350" name="Google Shape;350;p24"/>
          <p:cNvSpPr txBox="1"/>
          <p:nvPr>
            <p:ph idx="1" type="body"/>
          </p:nvPr>
        </p:nvSpPr>
        <p:spPr>
          <a:xfrm>
            <a:off x="-251050" y="1990050"/>
            <a:ext cx="4018200" cy="2541600"/>
          </a:xfrm>
          <a:prstGeom prst="rect">
            <a:avLst/>
          </a:prstGeom>
        </p:spPr>
        <p:txBody>
          <a:bodyPr anchorCtr="0" anchor="t" bIns="91425" lIns="91425" spcFirstLastPara="1" rIns="91425" wrap="square" tIns="91425">
            <a:noAutofit/>
          </a:bodyPr>
          <a:lstStyle/>
          <a:p>
            <a:pPr indent="-282575" lvl="0" marL="736600" rtl="0" algn="l">
              <a:spcBef>
                <a:spcPts val="600"/>
              </a:spcBef>
              <a:spcAft>
                <a:spcPts val="0"/>
              </a:spcAft>
              <a:buClr>
                <a:srgbClr val="000000"/>
              </a:buClr>
              <a:buSzPts val="850"/>
              <a:buFont typeface="Verdana"/>
              <a:buChar char="●"/>
            </a:pPr>
            <a:r>
              <a:rPr b="1" lang="en" sz="850">
                <a:solidFill>
                  <a:srgbClr val="000000"/>
                </a:solidFill>
                <a:latin typeface="Verdana"/>
                <a:ea typeface="Verdana"/>
                <a:cs typeface="Verdana"/>
                <a:sym typeface="Verdana"/>
              </a:rPr>
              <a:t>Target-scoped FIFOs</a:t>
            </a:r>
            <a:r>
              <a:rPr lang="en" sz="850">
                <a:solidFill>
                  <a:srgbClr val="000000"/>
                </a:solidFill>
                <a:latin typeface="Verdana"/>
                <a:ea typeface="Verdana"/>
                <a:cs typeface="Verdana"/>
                <a:sym typeface="Verdana"/>
              </a:rPr>
              <a:t>—Use target-scoped FIFOs if you want the FIFO to be visible and configurable from the </a:t>
            </a:r>
            <a:r>
              <a:rPr b="1" lang="en" sz="850">
                <a:solidFill>
                  <a:srgbClr val="000000"/>
                </a:solidFill>
                <a:latin typeface="Verdana"/>
                <a:ea typeface="Verdana"/>
                <a:cs typeface="Verdana"/>
                <a:sym typeface="Verdana"/>
              </a:rPr>
              <a:t>Project Explorer</a:t>
            </a:r>
            <a:r>
              <a:rPr lang="en" sz="850">
                <a:solidFill>
                  <a:srgbClr val="000000"/>
                </a:solidFill>
                <a:latin typeface="Verdana"/>
                <a:ea typeface="Verdana"/>
                <a:cs typeface="Verdana"/>
                <a:sym typeface="Verdana"/>
              </a:rPr>
              <a:t> window. Target-scoped FIFOs have a corresponding item in the project. Updates to the project item affect all instances of the FIFO. Target-scoped FIFOs are accessible within any VI under the same FPGA target in the </a:t>
            </a:r>
            <a:r>
              <a:rPr b="1" lang="en" sz="850">
                <a:solidFill>
                  <a:srgbClr val="000000"/>
                </a:solidFill>
                <a:latin typeface="Verdana"/>
                <a:ea typeface="Verdana"/>
                <a:cs typeface="Verdana"/>
                <a:sym typeface="Verdana"/>
              </a:rPr>
              <a:t>Project Explorer</a:t>
            </a:r>
            <a:r>
              <a:rPr lang="en" sz="850">
                <a:solidFill>
                  <a:srgbClr val="000000"/>
                </a:solidFill>
                <a:latin typeface="Verdana"/>
                <a:ea typeface="Verdana"/>
                <a:cs typeface="Verdana"/>
                <a:sym typeface="Verdana"/>
              </a:rPr>
              <a:t> window. If you use a target-scoped FIFO and want to send the FPGA VI to another user, you have to send the entire project. Otherwise, the FPGA VI is broken.</a:t>
            </a:r>
            <a:endParaRPr sz="850">
              <a:solidFill>
                <a:srgbClr val="000000"/>
              </a:solidFill>
              <a:latin typeface="Verdana"/>
              <a:ea typeface="Verdana"/>
              <a:cs typeface="Verdana"/>
              <a:sym typeface="Verdana"/>
            </a:endParaRPr>
          </a:p>
          <a:p>
            <a:pPr indent="0" lvl="0" marL="0" rtl="0" algn="l">
              <a:spcBef>
                <a:spcPts val="600"/>
              </a:spcBef>
              <a:spcAft>
                <a:spcPts val="1600"/>
              </a:spcAft>
              <a:buNone/>
            </a:pPr>
            <a:r>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4" name="Shape 354"/>
        <p:cNvGrpSpPr/>
        <p:nvPr/>
      </p:nvGrpSpPr>
      <p:grpSpPr>
        <a:xfrm>
          <a:off x="0" y="0"/>
          <a:ext cx="0" cy="0"/>
          <a:chOff x="0" y="0"/>
          <a:chExt cx="0" cy="0"/>
        </a:xfrm>
      </p:grpSpPr>
      <p:sp>
        <p:nvSpPr>
          <p:cNvPr id="355" name="Google Shape;355;p25"/>
          <p:cNvSpPr txBox="1"/>
          <p:nvPr>
            <p:ph type="title"/>
          </p:nvPr>
        </p:nvSpPr>
        <p:spPr>
          <a:xfrm>
            <a:off x="1303800" y="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Transfer Data Between FPGA Loops - Target Scope</a:t>
            </a:r>
            <a:endParaRPr/>
          </a:p>
        </p:txBody>
      </p:sp>
      <p:sp>
        <p:nvSpPr>
          <p:cNvPr id="356" name="Google Shape;356;p2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57" name="Google Shape;357;p25"/>
          <p:cNvPicPr preferRelativeResize="0"/>
          <p:nvPr/>
        </p:nvPicPr>
        <p:blipFill rotWithShape="1">
          <a:blip r:embed="rId3">
            <a:alphaModFix/>
          </a:blip>
          <a:srcRect b="0" l="0" r="0" t="5598"/>
          <a:stretch/>
        </p:blipFill>
        <p:spPr>
          <a:xfrm>
            <a:off x="1541550" y="1163200"/>
            <a:ext cx="6060901" cy="3890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Google Shape;362;p26"/>
          <p:cNvSpPr txBox="1"/>
          <p:nvPr>
            <p:ph type="title"/>
          </p:nvPr>
        </p:nvSpPr>
        <p:spPr>
          <a:xfrm>
            <a:off x="1303800" y="284250"/>
            <a:ext cx="7030500" cy="808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Target-scoped FIFO</a:t>
            </a:r>
            <a:endParaRPr/>
          </a:p>
        </p:txBody>
      </p:sp>
      <p:sp>
        <p:nvSpPr>
          <p:cNvPr id="363" name="Google Shape;363;p2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64" name="Google Shape;364;p26"/>
          <p:cNvPicPr preferRelativeResize="0"/>
          <p:nvPr/>
        </p:nvPicPr>
        <p:blipFill rotWithShape="1">
          <a:blip r:embed="rId4">
            <a:alphaModFix/>
          </a:blip>
          <a:srcRect b="941" l="0" r="960" t="0"/>
          <a:stretch/>
        </p:blipFill>
        <p:spPr>
          <a:xfrm>
            <a:off x="1376900" y="1268225"/>
            <a:ext cx="6390201" cy="362342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2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DMA Notes</a:t>
            </a:r>
            <a:endParaRPr/>
          </a:p>
        </p:txBody>
      </p:sp>
      <p:sp>
        <p:nvSpPr>
          <p:cNvPr id="370" name="Google Shape;370;p2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a:t>(1 of 2) If you experience timeouts during DMA transfers from the FPGA to a host, use the FIFO.Configure method of the Invoke Method function and increase the Depth parameter rather than increasing the Requested Number of Elements. Increasing the Depth parameter increases the size of the host-side buffer, which is more likely to resolve the timeout and does not increase FPGA device utilization.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4" name="Shape 374"/>
        <p:cNvGrpSpPr/>
        <p:nvPr/>
      </p:nvGrpSpPr>
      <p:grpSpPr>
        <a:xfrm>
          <a:off x="0" y="0"/>
          <a:ext cx="0" cy="0"/>
          <a:chOff x="0" y="0"/>
          <a:chExt cx="0" cy="0"/>
        </a:xfrm>
      </p:grpSpPr>
      <p:sp>
        <p:nvSpPr>
          <p:cNvPr id="375" name="Google Shape;375;p28"/>
          <p:cNvSpPr txBox="1"/>
          <p:nvPr>
            <p:ph type="title"/>
          </p:nvPr>
        </p:nvSpPr>
        <p:spPr>
          <a:xfrm>
            <a:off x="1222375" y="692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Creating Custom Control For Tscope FIFO</a:t>
            </a:r>
            <a:endParaRPr/>
          </a:p>
        </p:txBody>
      </p:sp>
      <p:sp>
        <p:nvSpPr>
          <p:cNvPr id="376" name="Google Shape;376;p2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77" name="Google Shape;377;p28"/>
          <p:cNvPicPr preferRelativeResize="0"/>
          <p:nvPr/>
        </p:nvPicPr>
        <p:blipFill>
          <a:blip r:embed="rId3">
            <a:alphaModFix/>
          </a:blip>
          <a:stretch>
            <a:fillRect/>
          </a:stretch>
        </p:blipFill>
        <p:spPr>
          <a:xfrm>
            <a:off x="963338" y="1163700"/>
            <a:ext cx="7711425" cy="3979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1" name="Shape 381"/>
        <p:cNvGrpSpPr/>
        <p:nvPr/>
      </p:nvGrpSpPr>
      <p:grpSpPr>
        <a:xfrm>
          <a:off x="0" y="0"/>
          <a:ext cx="0" cy="0"/>
          <a:chOff x="0" y="0"/>
          <a:chExt cx="0" cy="0"/>
        </a:xfrm>
      </p:grpSpPr>
      <p:sp>
        <p:nvSpPr>
          <p:cNvPr id="382" name="Google Shape;382;p2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DMA FIFO</a:t>
            </a:r>
            <a:endParaRPr/>
          </a:p>
        </p:txBody>
      </p:sp>
      <p:sp>
        <p:nvSpPr>
          <p:cNvPr id="383" name="Google Shape;383;p29"/>
          <p:cNvSpPr txBox="1"/>
          <p:nvPr>
            <p:ph idx="1" type="body"/>
          </p:nvPr>
        </p:nvSpPr>
        <p:spPr>
          <a:xfrm>
            <a:off x="-206725" y="1597875"/>
            <a:ext cx="8967000" cy="2933700"/>
          </a:xfrm>
          <a:prstGeom prst="rect">
            <a:avLst/>
          </a:prstGeom>
        </p:spPr>
        <p:txBody>
          <a:bodyPr anchorCtr="0" anchor="t" bIns="91425" lIns="91425" spcFirstLastPara="1" rIns="91425" wrap="square" tIns="91425">
            <a:noAutofit/>
          </a:bodyPr>
          <a:lstStyle/>
          <a:p>
            <a:pPr indent="-282575" lvl="0" marL="736600" rtl="0" algn="l">
              <a:spcBef>
                <a:spcPts val="600"/>
              </a:spcBef>
              <a:spcAft>
                <a:spcPts val="0"/>
              </a:spcAft>
              <a:buClr>
                <a:srgbClr val="000000"/>
              </a:buClr>
              <a:buSzPts val="850"/>
              <a:buFont typeface="Verdana"/>
              <a:buChar char="●"/>
            </a:pPr>
            <a:r>
              <a:rPr b="1" lang="en" sz="850">
                <a:solidFill>
                  <a:srgbClr val="000000"/>
                </a:solidFill>
                <a:latin typeface="Verdana"/>
                <a:ea typeface="Verdana"/>
                <a:cs typeface="Verdana"/>
                <a:sym typeface="Verdana"/>
              </a:rPr>
              <a:t>Between the host and the FPGA</a:t>
            </a:r>
            <a:r>
              <a:rPr lang="en" sz="850">
                <a:solidFill>
                  <a:srgbClr val="000000"/>
                </a:solidFill>
                <a:latin typeface="Verdana"/>
                <a:ea typeface="Verdana"/>
                <a:cs typeface="Verdana"/>
                <a:sym typeface="Verdana"/>
              </a:rPr>
              <a:t>—Use direct memory access (DMA) FIFOs to transfer large amounts of data between the host and the FPGA. This type of FIFO directly accesses memory to transfer data from FPGA target VIs to host VIs and vice versa. A DMA FIFO allocates memory on both the host computer and the FPGA target, yet acts as a single FIFO. DMA FIFOs provide performance advantages over using front panel controls and indicators to communicate between the host and the FPGA.</a:t>
            </a:r>
            <a:endParaRPr sz="850">
              <a:solidFill>
                <a:srgbClr val="000000"/>
              </a:solidFill>
              <a:latin typeface="Verdana"/>
              <a:ea typeface="Verdana"/>
              <a:cs typeface="Verdana"/>
              <a:sym typeface="Verdana"/>
            </a:endParaRPr>
          </a:p>
          <a:p>
            <a:pPr indent="-282575" lvl="0" marL="736600" rtl="0" algn="l">
              <a:spcBef>
                <a:spcPts val="0"/>
              </a:spcBef>
              <a:spcAft>
                <a:spcPts val="0"/>
              </a:spcAft>
              <a:buClr>
                <a:srgbClr val="000000"/>
              </a:buClr>
              <a:buSzPts val="850"/>
              <a:buFont typeface="Verdana"/>
              <a:buChar char="●"/>
            </a:pPr>
            <a:r>
              <a:rPr lang="en" sz="1200">
                <a:solidFill>
                  <a:srgbClr val="333333"/>
                </a:solidFill>
                <a:highlight>
                  <a:srgbClr val="FFFFFF"/>
                </a:highlight>
                <a:latin typeface="Arial"/>
                <a:ea typeface="Arial"/>
                <a:cs typeface="Arial"/>
                <a:sym typeface="Arial"/>
              </a:rPr>
              <a:t>With that said, the FIFOs behave basically the same independent of what target they are used on, with one big exception.  </a:t>
            </a:r>
            <a:r>
              <a:rPr b="1" lang="en" sz="1200">
                <a:solidFill>
                  <a:srgbClr val="FF0000"/>
                </a:solidFill>
                <a:highlight>
                  <a:srgbClr val="FFFFFF"/>
                </a:highlight>
                <a:latin typeface="Arial"/>
                <a:ea typeface="Arial"/>
                <a:cs typeface="Arial"/>
                <a:sym typeface="Arial"/>
              </a:rPr>
              <a:t>On FPGA targets if the FIFO gets full the new data will not overwrite the old data and the new data will be lost.</a:t>
            </a:r>
            <a:r>
              <a:rPr lang="en" sz="1200">
                <a:solidFill>
                  <a:srgbClr val="333333"/>
                </a:solidFill>
                <a:highlight>
                  <a:srgbClr val="FFFFFF"/>
                </a:highlight>
                <a:latin typeface="Arial"/>
                <a:ea typeface="Arial"/>
                <a:cs typeface="Arial"/>
                <a:sym typeface="Arial"/>
              </a:rPr>
              <a:t>  On other targets the FIFO write function includes a boolean that allows the new data to overwrite old data if the FIFO is full.</a:t>
            </a:r>
            <a:endParaRPr sz="1200">
              <a:solidFill>
                <a:srgbClr val="333333"/>
              </a:solidFill>
              <a:highlight>
                <a:srgbClr val="FFFFFF"/>
              </a:highlight>
              <a:latin typeface="Arial"/>
              <a:ea typeface="Arial"/>
              <a:cs typeface="Arial"/>
              <a:sym typeface="Arial"/>
            </a:endParaRPr>
          </a:p>
          <a:p>
            <a:pPr indent="-304800" lvl="0" marL="736600" rtl="0" algn="l">
              <a:spcBef>
                <a:spcPts val="0"/>
              </a:spcBef>
              <a:spcAft>
                <a:spcPts val="0"/>
              </a:spcAft>
              <a:buClr>
                <a:srgbClr val="333333"/>
              </a:buClr>
              <a:buSzPts val="1200"/>
              <a:buFont typeface="Arial"/>
              <a:buChar char="●"/>
            </a:pPr>
            <a:r>
              <a:rPr lang="en" sz="1200">
                <a:solidFill>
                  <a:srgbClr val="333333"/>
                </a:solidFill>
                <a:highlight>
                  <a:srgbClr val="FFFFFF"/>
                </a:highlight>
                <a:latin typeface="Arial"/>
                <a:ea typeface="Arial"/>
                <a:cs typeface="Arial"/>
                <a:sym typeface="Arial"/>
              </a:rPr>
              <a:t>configuring the FIFO depth (i.e. length) to be the same as the size of block of data that you want to read.  With no extra "wiggle" space that could cause problems too.  I'd recommend that if you have the memory capability to configure the FIFO depth to hold 2 full blocks of data.</a:t>
            </a:r>
            <a:endParaRPr sz="1200">
              <a:solidFill>
                <a:srgbClr val="333333"/>
              </a:solidFill>
              <a:highlight>
                <a:srgbClr val="FFFFFF"/>
              </a:highlight>
              <a:latin typeface="Arial"/>
              <a:ea typeface="Arial"/>
              <a:cs typeface="Arial"/>
              <a:sym typeface="Arial"/>
            </a:endParaRPr>
          </a:p>
          <a:p>
            <a:pPr indent="0" lvl="0" marL="0" rtl="0" algn="l">
              <a:spcBef>
                <a:spcPts val="600"/>
              </a:spcBef>
              <a:spcAft>
                <a:spcPts val="16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7" name="Shape 387"/>
        <p:cNvGrpSpPr/>
        <p:nvPr/>
      </p:nvGrpSpPr>
      <p:grpSpPr>
        <a:xfrm>
          <a:off x="0" y="0"/>
          <a:ext cx="0" cy="0"/>
          <a:chOff x="0" y="0"/>
          <a:chExt cx="0" cy="0"/>
        </a:xfrm>
      </p:grpSpPr>
      <p:sp>
        <p:nvSpPr>
          <p:cNvPr id="388" name="Google Shape;388;p3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Clearing FPGA FIFO</a:t>
            </a:r>
            <a:endParaRPr/>
          </a:p>
        </p:txBody>
      </p:sp>
      <p:sp>
        <p:nvSpPr>
          <p:cNvPr id="389" name="Google Shape;389;p30"/>
          <p:cNvSpPr txBox="1"/>
          <p:nvPr>
            <p:ph idx="1" type="body"/>
          </p:nvPr>
        </p:nvSpPr>
        <p:spPr>
          <a:xfrm>
            <a:off x="1303800" y="1239925"/>
            <a:ext cx="7030500" cy="32916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850">
                <a:solidFill>
                  <a:srgbClr val="000000"/>
                </a:solidFill>
                <a:latin typeface="Verdana"/>
                <a:ea typeface="Verdana"/>
                <a:cs typeface="Verdana"/>
                <a:sym typeface="Verdana"/>
              </a:rPr>
              <a:t>When you </a:t>
            </a:r>
            <a:r>
              <a:rPr lang="en" sz="850" u="sng">
                <a:solidFill>
                  <a:srgbClr val="7F007F"/>
                </a:solidFill>
                <a:latin typeface="Verdana"/>
                <a:ea typeface="Verdana"/>
                <a:cs typeface="Verdana"/>
                <a:sym typeface="Verdana"/>
                <a:hlinkClick r:id="rId3"/>
              </a:rPr>
              <a:t>run the FPGA VI on a development computer</a:t>
            </a:r>
            <a:r>
              <a:rPr lang="en" sz="850">
                <a:solidFill>
                  <a:srgbClr val="000000"/>
                </a:solidFill>
                <a:latin typeface="Verdana"/>
                <a:ea typeface="Verdana"/>
                <a:cs typeface="Verdana"/>
                <a:sym typeface="Verdana"/>
              </a:rPr>
              <a:t> with real I/O, LabVIEW clears FIFOs when the FPGA VI stops and then starts again. When you run the FPGA VI on an FPGA target using </a:t>
            </a:r>
            <a:r>
              <a:rPr lang="en" sz="850" u="sng">
                <a:solidFill>
                  <a:srgbClr val="7F007F"/>
                </a:solidFill>
                <a:latin typeface="Verdana"/>
                <a:ea typeface="Verdana"/>
                <a:cs typeface="Verdana"/>
                <a:sym typeface="Verdana"/>
                <a:hlinkClick r:id="rId4"/>
              </a:rPr>
              <a:t>interactive front panel communication</a:t>
            </a:r>
            <a:r>
              <a:rPr lang="en" sz="850">
                <a:solidFill>
                  <a:srgbClr val="000000"/>
                </a:solidFill>
                <a:latin typeface="Verdana"/>
                <a:ea typeface="Verdana"/>
                <a:cs typeface="Verdana"/>
                <a:sym typeface="Verdana"/>
              </a:rPr>
              <a:t>, LabVIEW does not clear FIFOs when the FPGA VI stops and then starts again. To clear target-scoped or VI-defined FIFOs on the FPGA, use the </a:t>
            </a:r>
            <a:r>
              <a:rPr lang="en" sz="850" u="sng">
                <a:solidFill>
                  <a:srgbClr val="7F007F"/>
                </a:solidFill>
                <a:latin typeface="Verdana"/>
                <a:ea typeface="Verdana"/>
                <a:cs typeface="Verdana"/>
                <a:sym typeface="Verdana"/>
                <a:hlinkClick r:id="rId5"/>
              </a:rPr>
              <a:t>Clear</a:t>
            </a:r>
            <a:r>
              <a:rPr lang="en" sz="850">
                <a:solidFill>
                  <a:srgbClr val="000000"/>
                </a:solidFill>
                <a:latin typeface="Verdana"/>
                <a:ea typeface="Verdana"/>
                <a:cs typeface="Verdana"/>
                <a:sym typeface="Verdana"/>
              </a:rPr>
              <a:t> method of the </a:t>
            </a:r>
            <a:r>
              <a:rPr lang="en" sz="850" u="sng">
                <a:solidFill>
                  <a:srgbClr val="7F007F"/>
                </a:solidFill>
                <a:latin typeface="Verdana"/>
                <a:ea typeface="Verdana"/>
                <a:cs typeface="Verdana"/>
                <a:sym typeface="Verdana"/>
                <a:hlinkClick r:id="rId6"/>
              </a:rPr>
              <a:t>FIFO Method Node</a:t>
            </a:r>
            <a:r>
              <a:rPr lang="en" sz="850">
                <a:solidFill>
                  <a:srgbClr val="000000"/>
                </a:solidFill>
                <a:latin typeface="Verdana"/>
                <a:ea typeface="Verdana"/>
                <a:cs typeface="Verdana"/>
                <a:sym typeface="Verdana"/>
              </a:rPr>
              <a:t>. You also can right-click the VI in the </a:t>
            </a:r>
            <a:r>
              <a:rPr b="1" lang="en" sz="850">
                <a:solidFill>
                  <a:srgbClr val="000000"/>
                </a:solidFill>
                <a:latin typeface="Verdana"/>
                <a:ea typeface="Verdana"/>
                <a:cs typeface="Verdana"/>
                <a:sym typeface="Verdana"/>
              </a:rPr>
              <a:t>Project Explorer</a:t>
            </a:r>
            <a:r>
              <a:rPr lang="en" sz="850">
                <a:solidFill>
                  <a:srgbClr val="000000"/>
                </a:solidFill>
                <a:latin typeface="Verdana"/>
                <a:ea typeface="Verdana"/>
                <a:cs typeface="Verdana"/>
                <a:sym typeface="Verdana"/>
              </a:rPr>
              <a:t> window and select </a:t>
            </a:r>
            <a:r>
              <a:rPr b="1" lang="en" sz="850">
                <a:solidFill>
                  <a:srgbClr val="000000"/>
                </a:solidFill>
                <a:latin typeface="Verdana"/>
                <a:ea typeface="Verdana"/>
                <a:cs typeface="Verdana"/>
                <a:sym typeface="Verdana"/>
              </a:rPr>
              <a:t>Download</a:t>
            </a:r>
            <a:r>
              <a:rPr lang="en" sz="850">
                <a:solidFill>
                  <a:srgbClr val="000000"/>
                </a:solidFill>
                <a:latin typeface="Verdana"/>
                <a:ea typeface="Verdana"/>
                <a:cs typeface="Verdana"/>
                <a:sym typeface="Verdana"/>
              </a:rPr>
              <a:t> from the shortcut menu to clear FIFOs.</a:t>
            </a:r>
            <a:endParaRPr sz="850">
              <a:solidFill>
                <a:srgbClr val="000000"/>
              </a:solidFill>
              <a:latin typeface="Verdana"/>
              <a:ea typeface="Verdana"/>
              <a:cs typeface="Verdana"/>
              <a:sym typeface="Verdana"/>
            </a:endParaRPr>
          </a:p>
          <a:p>
            <a:pPr indent="0" lvl="0" marL="0" rtl="0" algn="l">
              <a:spcBef>
                <a:spcPts val="600"/>
              </a:spcBef>
              <a:spcAft>
                <a:spcPts val="0"/>
              </a:spcAft>
              <a:buNone/>
            </a:pPr>
            <a:r>
              <a:rPr lang="en" sz="850">
                <a:solidFill>
                  <a:srgbClr val="000000"/>
                </a:solidFill>
                <a:latin typeface="Verdana"/>
                <a:ea typeface="Verdana"/>
                <a:cs typeface="Verdana"/>
                <a:sym typeface="Verdana"/>
              </a:rPr>
              <a:t>When you control an FPGA VI using </a:t>
            </a:r>
            <a:r>
              <a:rPr lang="en" sz="850" u="sng">
                <a:solidFill>
                  <a:srgbClr val="7F007F"/>
                </a:solidFill>
                <a:latin typeface="Verdana"/>
                <a:ea typeface="Verdana"/>
                <a:cs typeface="Verdana"/>
                <a:sym typeface="Verdana"/>
                <a:hlinkClick r:id="rId7"/>
              </a:rPr>
              <a:t>programmatic FPGA interface communication</a:t>
            </a:r>
            <a:r>
              <a:rPr lang="en" sz="850">
                <a:solidFill>
                  <a:srgbClr val="000000"/>
                </a:solidFill>
                <a:latin typeface="Verdana"/>
                <a:ea typeface="Verdana"/>
                <a:cs typeface="Verdana"/>
                <a:sym typeface="Verdana"/>
              </a:rPr>
              <a:t>, use the Stop method of the </a:t>
            </a:r>
            <a:r>
              <a:rPr lang="en" sz="850" u="sng">
                <a:solidFill>
                  <a:srgbClr val="7F007F"/>
                </a:solidFill>
                <a:latin typeface="Verdana"/>
                <a:ea typeface="Verdana"/>
                <a:cs typeface="Verdana"/>
                <a:sym typeface="Verdana"/>
                <a:hlinkClick r:id="rId8"/>
              </a:rPr>
              <a:t>Invoke Method</a:t>
            </a:r>
            <a:r>
              <a:rPr lang="en" sz="850">
                <a:solidFill>
                  <a:srgbClr val="000000"/>
                </a:solidFill>
                <a:latin typeface="Verdana"/>
                <a:ea typeface="Verdana"/>
                <a:cs typeface="Verdana"/>
                <a:sym typeface="Verdana"/>
              </a:rPr>
              <a:t> function to clear individual DMA FIFOs from the host VI. You also can clear all FIFOs using the Reset method on the Invoke Method function or the </a:t>
            </a:r>
            <a:r>
              <a:rPr lang="en" sz="850" u="sng">
                <a:solidFill>
                  <a:srgbClr val="7F007F"/>
                </a:solidFill>
                <a:latin typeface="Verdana"/>
                <a:ea typeface="Verdana"/>
                <a:cs typeface="Verdana"/>
                <a:sym typeface="Verdana"/>
                <a:hlinkClick r:id="rId9"/>
              </a:rPr>
              <a:t>Close FPGA VI Reference</a:t>
            </a:r>
            <a:r>
              <a:rPr lang="en" sz="850">
                <a:solidFill>
                  <a:srgbClr val="000000"/>
                </a:solidFill>
                <a:latin typeface="Verdana"/>
                <a:ea typeface="Verdana"/>
                <a:cs typeface="Verdana"/>
                <a:sym typeface="Verdana"/>
              </a:rPr>
              <a:t> function with the </a:t>
            </a:r>
            <a:r>
              <a:rPr b="1" lang="en" sz="850">
                <a:solidFill>
                  <a:srgbClr val="000000"/>
                </a:solidFill>
                <a:latin typeface="Verdana"/>
                <a:ea typeface="Verdana"/>
                <a:cs typeface="Verdana"/>
                <a:sym typeface="Verdana"/>
              </a:rPr>
              <a:t>Close and Reset if Last Reference</a:t>
            </a:r>
            <a:r>
              <a:rPr lang="en" sz="850">
                <a:solidFill>
                  <a:srgbClr val="000000"/>
                </a:solidFill>
                <a:latin typeface="Verdana"/>
                <a:ea typeface="Verdana"/>
                <a:cs typeface="Verdana"/>
                <a:sym typeface="Verdana"/>
              </a:rPr>
              <a:t> shortcut menu option selected. In addition to clearing FIFOs, the Reset method and </a:t>
            </a:r>
            <a:r>
              <a:rPr b="1" lang="en" sz="850">
                <a:solidFill>
                  <a:srgbClr val="000000"/>
                </a:solidFill>
                <a:latin typeface="Verdana"/>
                <a:ea typeface="Verdana"/>
                <a:cs typeface="Verdana"/>
                <a:sym typeface="Verdana"/>
              </a:rPr>
              <a:t>Close and Reset if Last Reference</a:t>
            </a:r>
            <a:r>
              <a:rPr lang="en" sz="850">
                <a:solidFill>
                  <a:srgbClr val="000000"/>
                </a:solidFill>
                <a:latin typeface="Verdana"/>
                <a:ea typeface="Verdana"/>
                <a:cs typeface="Verdana"/>
                <a:sym typeface="Verdana"/>
              </a:rPr>
              <a:t> option complete other tasks.</a:t>
            </a:r>
            <a:endParaRPr sz="850">
              <a:solidFill>
                <a:srgbClr val="000000"/>
              </a:solidFill>
              <a:latin typeface="Verdana"/>
              <a:ea typeface="Verdana"/>
              <a:cs typeface="Verdana"/>
              <a:sym typeface="Verdana"/>
            </a:endParaRPr>
          </a:p>
          <a:p>
            <a:pPr indent="0" lvl="0" marL="0" rtl="0" algn="l">
              <a:spcBef>
                <a:spcPts val="600"/>
              </a:spcBef>
              <a:spcAft>
                <a:spcPts val="1600"/>
              </a:spcAft>
              <a:buNone/>
            </a:pPr>
            <a:r>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3" name="Shape 393"/>
        <p:cNvGrpSpPr/>
        <p:nvPr/>
      </p:nvGrpSpPr>
      <p:grpSpPr>
        <a:xfrm>
          <a:off x="0" y="0"/>
          <a:ext cx="0" cy="0"/>
          <a:chOff x="0" y="0"/>
          <a:chExt cx="0" cy="0"/>
        </a:xfrm>
      </p:grpSpPr>
      <p:sp>
        <p:nvSpPr>
          <p:cNvPr id="394" name="Google Shape;394;p3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FIFO Implementation</a:t>
            </a:r>
            <a:endParaRPr/>
          </a:p>
        </p:txBody>
      </p:sp>
      <p:sp>
        <p:nvSpPr>
          <p:cNvPr id="395" name="Google Shape;395;p31"/>
          <p:cNvSpPr txBox="1"/>
          <p:nvPr>
            <p:ph idx="1" type="body"/>
          </p:nvPr>
        </p:nvSpPr>
        <p:spPr>
          <a:xfrm>
            <a:off x="1303800" y="1456325"/>
            <a:ext cx="7030500" cy="307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850">
                <a:solidFill>
                  <a:srgbClr val="000000"/>
                </a:solidFill>
                <a:highlight>
                  <a:srgbClr val="FFFFFF"/>
                </a:highlight>
                <a:latin typeface="Verdana"/>
                <a:ea typeface="Verdana"/>
                <a:cs typeface="Verdana"/>
                <a:sym typeface="Verdana"/>
              </a:rPr>
              <a:t>Note</a:t>
            </a:r>
            <a:r>
              <a:rPr lang="en" sz="850">
                <a:solidFill>
                  <a:srgbClr val="000000"/>
                </a:solidFill>
                <a:highlight>
                  <a:srgbClr val="FFFFFF"/>
                </a:highlight>
                <a:latin typeface="Verdana"/>
                <a:ea typeface="Verdana"/>
                <a:cs typeface="Verdana"/>
                <a:sym typeface="Verdana"/>
              </a:rPr>
              <a:t>  If the FIFO Method Node contains a </a:t>
            </a:r>
            <a:r>
              <a:rPr b="1" lang="en" sz="850">
                <a:solidFill>
                  <a:srgbClr val="000000"/>
                </a:solidFill>
                <a:highlight>
                  <a:srgbClr val="FFFFFF"/>
                </a:highlight>
                <a:latin typeface="Verdana"/>
                <a:ea typeface="Verdana"/>
                <a:cs typeface="Verdana"/>
                <a:sym typeface="Verdana"/>
              </a:rPr>
              <a:t>Timeout</a:t>
            </a:r>
            <a:r>
              <a:rPr lang="en" sz="850">
                <a:solidFill>
                  <a:srgbClr val="000000"/>
                </a:solidFill>
                <a:highlight>
                  <a:srgbClr val="FFFFFF"/>
                </a:highlight>
                <a:latin typeface="Verdana"/>
                <a:ea typeface="Verdana"/>
                <a:cs typeface="Verdana"/>
                <a:sym typeface="Verdana"/>
              </a:rPr>
              <a:t> input parameter, you must wire a constant of zero to the parameter when the node is in a single-cycle Timed Loop.</a:t>
            </a:r>
            <a:endParaRPr sz="850">
              <a:solidFill>
                <a:srgbClr val="000000"/>
              </a:solidFill>
              <a:highlight>
                <a:srgbClr val="FFFFFF"/>
              </a:highlight>
              <a:latin typeface="Verdana"/>
              <a:ea typeface="Verdana"/>
              <a:cs typeface="Verdana"/>
              <a:sym typeface="Verdana"/>
            </a:endParaRPr>
          </a:p>
          <a:p>
            <a:pPr indent="0" lvl="0" marL="0" rtl="0" algn="l">
              <a:spcBef>
                <a:spcPts val="1600"/>
              </a:spcBef>
              <a:spcAft>
                <a:spcPts val="1600"/>
              </a:spcAft>
              <a:buNone/>
            </a:pPr>
            <a:r>
              <a:rPr lang="en" sz="850" u="sng">
                <a:solidFill>
                  <a:schemeClr val="hlink"/>
                </a:solidFill>
                <a:highlight>
                  <a:srgbClr val="FFFFFF"/>
                </a:highlight>
                <a:latin typeface="Verdana"/>
                <a:ea typeface="Verdana"/>
                <a:cs typeface="Verdana"/>
                <a:sym typeface="Verdana"/>
                <a:hlinkClick r:id="rId3"/>
              </a:rPr>
              <a:t>Creating FIFOs in FPGA VIs (FPGA Module)</a:t>
            </a:r>
            <a:endParaRPr sz="850">
              <a:solidFill>
                <a:srgbClr val="000000"/>
              </a:solidFill>
              <a:highlight>
                <a:srgbClr val="FFFFFF"/>
              </a:highlight>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sp>
        <p:nvSpPr>
          <p:cNvPr id="283" name="Google Shape;283;p14"/>
          <p:cNvSpPr txBox="1"/>
          <p:nvPr>
            <p:ph type="title"/>
          </p:nvPr>
        </p:nvSpPr>
        <p:spPr>
          <a:xfrm>
            <a:off x="1303800" y="274550"/>
            <a:ext cx="7030500" cy="76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To Do:</a:t>
            </a:r>
            <a:endParaRPr/>
          </a:p>
        </p:txBody>
      </p:sp>
      <p:sp>
        <p:nvSpPr>
          <p:cNvPr id="284" name="Google Shape;284;p14"/>
          <p:cNvSpPr txBox="1"/>
          <p:nvPr>
            <p:ph idx="1" type="body"/>
          </p:nvPr>
        </p:nvSpPr>
        <p:spPr>
          <a:xfrm>
            <a:off x="1303800" y="1042550"/>
            <a:ext cx="7030500" cy="34890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Char char="●"/>
            </a:pPr>
            <a:r>
              <a:rPr lang="en"/>
              <a:t>Look into Handshaking Target Scope to DMA Implementation from SCTL to embedded For Loop</a:t>
            </a:r>
            <a:endParaRPr/>
          </a:p>
          <a:p>
            <a:pPr indent="-311150" lvl="0" marL="457200" rtl="0" algn="l">
              <a:spcBef>
                <a:spcPts val="0"/>
              </a:spcBef>
              <a:spcAft>
                <a:spcPts val="0"/>
              </a:spcAft>
              <a:buSzPts val="1300"/>
              <a:buChar char="●"/>
            </a:pPr>
            <a:r>
              <a:rPr lang="en"/>
              <a:t>Optimize FPGA Data Types </a:t>
            </a:r>
            <a:endParaRPr/>
          </a:p>
          <a:p>
            <a:pPr indent="-298450" lvl="1" marL="914400" rtl="0" algn="l">
              <a:spcBef>
                <a:spcPts val="0"/>
              </a:spcBef>
              <a:spcAft>
                <a:spcPts val="0"/>
              </a:spcAft>
              <a:buSzPts val="1100"/>
              <a:buChar char="○"/>
            </a:pPr>
            <a:r>
              <a:rPr lang="en"/>
              <a:t>And Decide w</a:t>
            </a:r>
            <a:endParaRPr/>
          </a:p>
          <a:p>
            <a:pPr indent="-311150" lvl="0" marL="457200" rtl="0" algn="l">
              <a:spcBef>
                <a:spcPts val="0"/>
              </a:spcBef>
              <a:spcAft>
                <a:spcPts val="0"/>
              </a:spcAft>
              <a:buSzPts val="1300"/>
              <a:buChar char="●"/>
            </a:pPr>
            <a:r>
              <a:rPr lang="en"/>
              <a:t>Servos</a:t>
            </a:r>
            <a:endParaRPr/>
          </a:p>
          <a:p>
            <a:pPr indent="-311150" lvl="0" marL="457200" rtl="0" algn="l">
              <a:spcBef>
                <a:spcPts val="0"/>
              </a:spcBef>
              <a:spcAft>
                <a:spcPts val="0"/>
              </a:spcAft>
              <a:buSzPts val="1300"/>
              <a:buChar char="●"/>
            </a:pPr>
            <a:r>
              <a:rPr lang="en"/>
              <a:t>Clean up/test RT Algorithm</a:t>
            </a:r>
            <a:endParaRPr/>
          </a:p>
          <a:p>
            <a:pPr indent="-311150" lvl="0" marL="457200" rtl="0" algn="l">
              <a:spcBef>
                <a:spcPts val="0"/>
              </a:spcBef>
              <a:spcAft>
                <a:spcPts val="0"/>
              </a:spcAft>
              <a:buSzPts val="1300"/>
              <a:buChar char="●"/>
            </a:pPr>
            <a:r>
              <a:rPr lang="en"/>
              <a:t>Complete this list…</a:t>
            </a:r>
            <a:endParaRPr/>
          </a:p>
          <a:p>
            <a:pPr indent="0" lvl="0" marL="0" rtl="0" algn="l">
              <a:spcBef>
                <a:spcPts val="1600"/>
              </a:spcBef>
              <a:spcAft>
                <a:spcPts val="0"/>
              </a:spcAft>
              <a:buNone/>
            </a:pPr>
            <a:r>
              <a:rPr lang="en" u="sng">
                <a:solidFill>
                  <a:schemeClr val="hlink"/>
                </a:solidFill>
                <a:hlinkClick r:id="rId3"/>
              </a:rPr>
              <a:t>Developers Guide</a:t>
            </a:r>
            <a:r>
              <a:rPr lang="en"/>
              <a:t> ***</a:t>
            </a:r>
            <a:endParaRPr/>
          </a:p>
          <a:p>
            <a:pPr indent="0" lvl="0" marL="0" rtl="0" algn="l">
              <a:spcBef>
                <a:spcPts val="1600"/>
              </a:spcBef>
              <a:spcAft>
                <a:spcPts val="0"/>
              </a:spcAft>
              <a:buNone/>
            </a:pPr>
            <a:r>
              <a:rPr lang="en" u="sng">
                <a:solidFill>
                  <a:schemeClr val="hlink"/>
                </a:solidFill>
                <a:hlinkClick r:id="rId4"/>
              </a:rPr>
              <a:t>CRIO Dev Guide</a:t>
            </a:r>
            <a:endParaRPr/>
          </a:p>
          <a:p>
            <a:pPr indent="0" lvl="0" marL="0" rtl="0" algn="l">
              <a:spcBef>
                <a:spcPts val="1600"/>
              </a:spcBef>
              <a:spcAft>
                <a:spcPts val="0"/>
              </a:spcAft>
              <a:buNone/>
            </a:pPr>
            <a:r>
              <a:rPr lang="en" u="sng">
                <a:solidFill>
                  <a:schemeClr val="hlink"/>
                </a:solidFill>
                <a:hlinkClick r:id="rId5"/>
              </a:rPr>
              <a:t>The Engineer’s Guide to Signal Conditioning</a:t>
            </a:r>
            <a:endParaRPr/>
          </a:p>
          <a:p>
            <a:pPr indent="0" lvl="0" marL="0" rtl="0" algn="l">
              <a:spcBef>
                <a:spcPts val="1600"/>
              </a:spcBef>
              <a:spcAft>
                <a:spcPts val="0"/>
              </a:spcAft>
              <a:buNone/>
            </a:pPr>
            <a:r>
              <a:rPr lang="en" u="sng">
                <a:solidFill>
                  <a:schemeClr val="hlink"/>
                </a:solidFill>
                <a:hlinkClick r:id="rId6"/>
              </a:rPr>
              <a:t>FPGA High Performance Guide</a:t>
            </a:r>
            <a:endParaRPr/>
          </a:p>
          <a:p>
            <a:pPr indent="0" lvl="0" marL="0" rtl="0" algn="l">
              <a:spcBef>
                <a:spcPts val="1600"/>
              </a:spcBef>
              <a:spcAft>
                <a:spcPts val="0"/>
              </a:spcAft>
              <a:buNone/>
            </a:pPr>
            <a:r>
              <a:t/>
            </a:r>
            <a:endParaRPr/>
          </a:p>
          <a:p>
            <a:pPr indent="0" lvl="0" marL="0" rtl="0" algn="l">
              <a:spcBef>
                <a:spcPts val="1600"/>
              </a:spcBef>
              <a:spcAft>
                <a:spcPts val="16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9" name="Shape 399"/>
        <p:cNvGrpSpPr/>
        <p:nvPr/>
      </p:nvGrpSpPr>
      <p:grpSpPr>
        <a:xfrm>
          <a:off x="0" y="0"/>
          <a:ext cx="0" cy="0"/>
          <a:chOff x="0" y="0"/>
          <a:chExt cx="0" cy="0"/>
        </a:xfrm>
      </p:grpSpPr>
      <p:sp>
        <p:nvSpPr>
          <p:cNvPr id="400" name="Google Shape;400;p32"/>
          <p:cNvSpPr txBox="1"/>
          <p:nvPr>
            <p:ph type="title"/>
          </p:nvPr>
        </p:nvSpPr>
        <p:spPr>
          <a:xfrm>
            <a:off x="721075" y="624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Memory Options</a:t>
            </a:r>
            <a:endParaRPr/>
          </a:p>
        </p:txBody>
      </p:sp>
      <p:sp>
        <p:nvSpPr>
          <p:cNvPr id="401" name="Google Shape;401;p3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02" name="Google Shape;402;p32"/>
          <p:cNvPicPr preferRelativeResize="0"/>
          <p:nvPr/>
        </p:nvPicPr>
        <p:blipFill>
          <a:blip r:embed="rId3">
            <a:alphaModFix/>
          </a:blip>
          <a:stretch>
            <a:fillRect/>
          </a:stretch>
        </p:blipFill>
        <p:spPr>
          <a:xfrm>
            <a:off x="2655450" y="711575"/>
            <a:ext cx="4892500" cy="40452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6" name="Shape 406"/>
        <p:cNvGrpSpPr/>
        <p:nvPr/>
      </p:nvGrpSpPr>
      <p:grpSpPr>
        <a:xfrm>
          <a:off x="0" y="0"/>
          <a:ext cx="0" cy="0"/>
          <a:chOff x="0" y="0"/>
          <a:chExt cx="0" cy="0"/>
        </a:xfrm>
      </p:grpSpPr>
      <p:sp>
        <p:nvSpPr>
          <p:cNvPr id="407" name="Google Shape;407;p3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NI CompactRIO Waveform Reference Library</a:t>
            </a:r>
            <a:endParaRPr/>
          </a:p>
        </p:txBody>
      </p:sp>
      <p:sp>
        <p:nvSpPr>
          <p:cNvPr id="408" name="Google Shape;408;p33"/>
          <p:cNvSpPr txBox="1"/>
          <p:nvPr>
            <p:ph idx="1" type="body"/>
          </p:nvPr>
        </p:nvSpPr>
        <p:spPr>
          <a:xfrm>
            <a:off x="1303800" y="196690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900">
                <a:solidFill>
                  <a:srgbClr val="333333"/>
                </a:solidFill>
                <a:highlight>
                  <a:srgbClr val="FFFFFF"/>
                </a:highlight>
                <a:latin typeface="Arial"/>
                <a:ea typeface="Arial"/>
                <a:cs typeface="Arial"/>
                <a:sym typeface="Arial"/>
              </a:rPr>
              <a:t>You will likely need to move this example to another FPGA target and then use a "save as" on all VIs to avoid editing the source install. For more information refer to ni.com/info and enter info code fpgaex.</a:t>
            </a:r>
            <a:endParaRPr sz="900">
              <a:solidFill>
                <a:srgbClr val="333333"/>
              </a:solidFill>
              <a:highlight>
                <a:srgbClr val="FFFFFF"/>
              </a:highlight>
              <a:latin typeface="Arial"/>
              <a:ea typeface="Arial"/>
              <a:cs typeface="Arial"/>
              <a:sym typeface="Arial"/>
            </a:endParaRPr>
          </a:p>
          <a:p>
            <a:pPr indent="-285750" lvl="0" marL="698500" rtl="0" algn="l">
              <a:lnSpc>
                <a:spcPct val="125000"/>
              </a:lnSpc>
              <a:spcBef>
                <a:spcPts val="1600"/>
              </a:spcBef>
              <a:spcAft>
                <a:spcPts val="0"/>
              </a:spcAft>
              <a:buClr>
                <a:srgbClr val="333333"/>
              </a:buClr>
              <a:buSzPts val="900"/>
              <a:buFont typeface="Arial"/>
              <a:buAutoNum type="arabicPeriod"/>
            </a:pPr>
            <a:r>
              <a:rPr lang="en" sz="900">
                <a:solidFill>
                  <a:srgbClr val="333333"/>
                </a:solidFill>
                <a:latin typeface="Arial"/>
                <a:ea typeface="Arial"/>
                <a:cs typeface="Arial"/>
                <a:sym typeface="Arial"/>
              </a:rPr>
              <a:t>The </a:t>
            </a:r>
            <a:r>
              <a:rPr b="1" lang="en" sz="900">
                <a:solidFill>
                  <a:srgbClr val="333333"/>
                </a:solidFill>
                <a:latin typeface="Arial"/>
                <a:ea typeface="Arial"/>
                <a:cs typeface="Arial"/>
                <a:sym typeface="Arial"/>
              </a:rPr>
              <a:t>Host Examples</a:t>
            </a:r>
            <a:r>
              <a:rPr lang="en" sz="900">
                <a:solidFill>
                  <a:srgbClr val="333333"/>
                </a:solidFill>
                <a:latin typeface="Arial"/>
                <a:ea typeface="Arial"/>
                <a:cs typeface="Arial"/>
                <a:sym typeface="Arial"/>
              </a:rPr>
              <a:t> section demonstrate various flavors of continuous and finite acquisition.</a:t>
            </a:r>
            <a:endParaRPr sz="900">
              <a:solidFill>
                <a:srgbClr val="333333"/>
              </a:solidFill>
              <a:latin typeface="Arial"/>
              <a:ea typeface="Arial"/>
              <a:cs typeface="Arial"/>
              <a:sym typeface="Arial"/>
            </a:endParaRPr>
          </a:p>
          <a:p>
            <a:pPr indent="-285750" lvl="0" marL="698500" rtl="0" algn="l">
              <a:lnSpc>
                <a:spcPct val="125000"/>
              </a:lnSpc>
              <a:spcBef>
                <a:spcPts val="0"/>
              </a:spcBef>
              <a:spcAft>
                <a:spcPts val="0"/>
              </a:spcAft>
              <a:buClr>
                <a:srgbClr val="333333"/>
              </a:buClr>
              <a:buSzPts val="900"/>
              <a:buFont typeface="Arial"/>
              <a:buAutoNum type="arabicPeriod"/>
            </a:pPr>
            <a:r>
              <a:rPr lang="en" sz="900">
                <a:solidFill>
                  <a:srgbClr val="333333"/>
                </a:solidFill>
                <a:latin typeface="Arial"/>
                <a:ea typeface="Arial"/>
                <a:cs typeface="Arial"/>
                <a:sym typeface="Arial"/>
              </a:rPr>
              <a:t>The </a:t>
            </a:r>
            <a:r>
              <a:rPr b="1" lang="en" sz="900">
                <a:solidFill>
                  <a:srgbClr val="333333"/>
                </a:solidFill>
                <a:latin typeface="Arial"/>
                <a:ea typeface="Arial"/>
                <a:cs typeface="Arial"/>
                <a:sym typeface="Arial"/>
              </a:rPr>
              <a:t>FPGA Templates</a:t>
            </a:r>
            <a:r>
              <a:rPr lang="en" sz="900">
                <a:solidFill>
                  <a:srgbClr val="333333"/>
                </a:solidFill>
                <a:latin typeface="Arial"/>
                <a:ea typeface="Arial"/>
                <a:cs typeface="Arial"/>
                <a:sym typeface="Arial"/>
              </a:rPr>
              <a:t> section has one template for Delta Sigma based modules and one template for SAR based modules.  Under the FPGA target you will also find the DMA Channel, and a PDF document describing how to customize the FPGA VIs for your hardware configuration.</a:t>
            </a:r>
            <a:endParaRPr sz="900">
              <a:solidFill>
                <a:srgbClr val="333333"/>
              </a:solidFill>
              <a:latin typeface="Arial"/>
              <a:ea typeface="Arial"/>
              <a:cs typeface="Arial"/>
              <a:sym typeface="Arial"/>
            </a:endParaRPr>
          </a:p>
          <a:p>
            <a:pPr indent="0" lvl="0" marL="0" rtl="0" algn="l">
              <a:lnSpc>
                <a:spcPct val="125000"/>
              </a:lnSpc>
              <a:spcBef>
                <a:spcPts val="1000"/>
              </a:spcBef>
              <a:spcAft>
                <a:spcPts val="0"/>
              </a:spcAft>
              <a:buNone/>
            </a:pPr>
            <a:r>
              <a:rPr lang="en" sz="900">
                <a:solidFill>
                  <a:srgbClr val="333333"/>
                </a:solidFill>
                <a:highlight>
                  <a:srgbClr val="FFFFFF"/>
                </a:highlight>
                <a:latin typeface="Courier New"/>
                <a:ea typeface="Courier New"/>
                <a:cs typeface="Courier New"/>
                <a:sym typeface="Courier New"/>
              </a:rPr>
              <a:t>National Instruments\LabVIEW [Version]\ProjectTemplates\Source\cRIOWfm</a:t>
            </a:r>
            <a:endParaRPr sz="900">
              <a:solidFill>
                <a:srgbClr val="333333"/>
              </a:solidFill>
              <a:latin typeface="Arial"/>
              <a:ea typeface="Arial"/>
              <a:cs typeface="Arial"/>
              <a:sym typeface="Arial"/>
            </a:endParaRPr>
          </a:p>
          <a:p>
            <a:pPr indent="0" lvl="0" marL="0" rtl="0" algn="l">
              <a:spcBef>
                <a:spcPts val="500"/>
              </a:spcBef>
              <a:spcAft>
                <a:spcPts val="1600"/>
              </a:spcAft>
              <a:buNone/>
            </a:pPr>
            <a:r>
              <a:t/>
            </a:r>
            <a:endParaRPr sz="900">
              <a:solidFill>
                <a:srgbClr val="333333"/>
              </a:solidFill>
              <a:highlight>
                <a:srgbClr val="FFFFFF"/>
              </a:highlight>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2" name="Shape 412"/>
        <p:cNvGrpSpPr/>
        <p:nvPr/>
      </p:nvGrpSpPr>
      <p:grpSpPr>
        <a:xfrm>
          <a:off x="0" y="0"/>
          <a:ext cx="0" cy="0"/>
          <a:chOff x="0" y="0"/>
          <a:chExt cx="0" cy="0"/>
        </a:xfrm>
      </p:grpSpPr>
      <p:sp>
        <p:nvSpPr>
          <p:cNvPr id="413" name="Google Shape;413;p34"/>
          <p:cNvSpPr txBox="1"/>
          <p:nvPr>
            <p:ph type="title"/>
          </p:nvPr>
        </p:nvSpPr>
        <p:spPr>
          <a:xfrm>
            <a:off x="1342350" y="6650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CRIO WFM REF</a:t>
            </a:r>
            <a:endParaRPr/>
          </a:p>
        </p:txBody>
      </p:sp>
      <p:sp>
        <p:nvSpPr>
          <p:cNvPr id="414" name="Google Shape;414;p34"/>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15" name="Google Shape;415;p34"/>
          <p:cNvPicPr preferRelativeResize="0"/>
          <p:nvPr/>
        </p:nvPicPr>
        <p:blipFill>
          <a:blip r:embed="rId3">
            <a:alphaModFix/>
          </a:blip>
          <a:stretch>
            <a:fillRect/>
          </a:stretch>
        </p:blipFill>
        <p:spPr>
          <a:xfrm>
            <a:off x="0" y="759175"/>
            <a:ext cx="8560425" cy="3772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9" name="Shape 419"/>
        <p:cNvGrpSpPr/>
        <p:nvPr/>
      </p:nvGrpSpPr>
      <p:grpSpPr>
        <a:xfrm>
          <a:off x="0" y="0"/>
          <a:ext cx="0" cy="0"/>
          <a:chOff x="0" y="0"/>
          <a:chExt cx="0" cy="0"/>
        </a:xfrm>
      </p:grpSpPr>
      <p:sp>
        <p:nvSpPr>
          <p:cNvPr id="420" name="Google Shape;420;p3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2" name="Google Shape;422;p35"/>
          <p:cNvPicPr preferRelativeResize="0"/>
          <p:nvPr/>
        </p:nvPicPr>
        <p:blipFill>
          <a:blip r:embed="rId3">
            <a:alphaModFix/>
          </a:blip>
          <a:stretch>
            <a:fillRect/>
          </a:stretch>
        </p:blipFill>
        <p:spPr>
          <a:xfrm>
            <a:off x="141775" y="2026387"/>
            <a:ext cx="8860450" cy="1090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Google Shape;427;p3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29" name="Google Shape;429;p36"/>
          <p:cNvPicPr preferRelativeResize="0"/>
          <p:nvPr/>
        </p:nvPicPr>
        <p:blipFill>
          <a:blip r:embed="rId3">
            <a:alphaModFix/>
          </a:blip>
          <a:stretch>
            <a:fillRect/>
          </a:stretch>
        </p:blipFill>
        <p:spPr>
          <a:xfrm>
            <a:off x="570625" y="1296247"/>
            <a:ext cx="8334300" cy="3167152"/>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3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FIFO With Handshaking</a:t>
            </a:r>
            <a:endParaRPr/>
          </a:p>
        </p:txBody>
      </p:sp>
      <p:sp>
        <p:nvSpPr>
          <p:cNvPr id="435" name="Google Shape;435;p3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36" name="Google Shape;436;p37"/>
          <p:cNvPicPr preferRelativeResize="0"/>
          <p:nvPr/>
        </p:nvPicPr>
        <p:blipFill>
          <a:blip r:embed="rId3">
            <a:alphaModFix/>
          </a:blip>
          <a:stretch>
            <a:fillRect/>
          </a:stretch>
        </p:blipFill>
        <p:spPr>
          <a:xfrm>
            <a:off x="1174600" y="1330775"/>
            <a:ext cx="6324449" cy="38590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0" name="Shape 440"/>
        <p:cNvGrpSpPr/>
        <p:nvPr/>
      </p:nvGrpSpPr>
      <p:grpSpPr>
        <a:xfrm>
          <a:off x="0" y="0"/>
          <a:ext cx="0" cy="0"/>
          <a:chOff x="0" y="0"/>
          <a:chExt cx="0" cy="0"/>
        </a:xfrm>
      </p:grpSpPr>
      <p:sp>
        <p:nvSpPr>
          <p:cNvPr id="441" name="Google Shape;441;p3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43" name="Google Shape;443;p38"/>
          <p:cNvPicPr preferRelativeResize="0"/>
          <p:nvPr/>
        </p:nvPicPr>
        <p:blipFill>
          <a:blip r:embed="rId3">
            <a:alphaModFix/>
          </a:blip>
          <a:stretch>
            <a:fillRect/>
          </a:stretch>
        </p:blipFill>
        <p:spPr>
          <a:xfrm>
            <a:off x="1647825" y="1390650"/>
            <a:ext cx="5848350" cy="236220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7" name="Shape 447"/>
        <p:cNvGrpSpPr/>
        <p:nvPr/>
      </p:nvGrpSpPr>
      <p:grpSpPr>
        <a:xfrm>
          <a:off x="0" y="0"/>
          <a:ext cx="0" cy="0"/>
          <a:chOff x="0" y="0"/>
          <a:chExt cx="0" cy="0"/>
        </a:xfrm>
      </p:grpSpPr>
      <p:sp>
        <p:nvSpPr>
          <p:cNvPr id="448" name="Google Shape;448;p3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Relevant Examples</a:t>
            </a:r>
            <a:endParaRPr/>
          </a:p>
        </p:txBody>
      </p:sp>
      <p:sp>
        <p:nvSpPr>
          <p:cNvPr id="449" name="Google Shape;449;p3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3" name="Shape 453"/>
        <p:cNvGrpSpPr/>
        <p:nvPr/>
      </p:nvGrpSpPr>
      <p:grpSpPr>
        <a:xfrm>
          <a:off x="0" y="0"/>
          <a:ext cx="0" cy="0"/>
          <a:chOff x="0" y="0"/>
          <a:chExt cx="0" cy="0"/>
        </a:xfrm>
      </p:grpSpPr>
      <p:sp>
        <p:nvSpPr>
          <p:cNvPr id="454" name="Google Shape;454;p40"/>
          <p:cNvSpPr txBox="1"/>
          <p:nvPr>
            <p:ph type="title"/>
          </p:nvPr>
        </p:nvSpPr>
        <p:spPr>
          <a:xfrm>
            <a:off x="1303800" y="1383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Interleaving Channels DMA FPGA</a:t>
            </a:r>
            <a:endParaRPr/>
          </a:p>
        </p:txBody>
      </p:sp>
      <p:sp>
        <p:nvSpPr>
          <p:cNvPr id="455" name="Google Shape;455;p40"/>
          <p:cNvSpPr txBox="1"/>
          <p:nvPr>
            <p:ph idx="1" type="body"/>
          </p:nvPr>
        </p:nvSpPr>
        <p:spPr>
          <a:xfrm>
            <a:off x="1218225" y="820050"/>
            <a:ext cx="7116000" cy="371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56" name="Google Shape;456;p40"/>
          <p:cNvPicPr preferRelativeResize="0"/>
          <p:nvPr/>
        </p:nvPicPr>
        <p:blipFill>
          <a:blip r:embed="rId3">
            <a:alphaModFix/>
          </a:blip>
          <a:stretch>
            <a:fillRect/>
          </a:stretch>
        </p:blipFill>
        <p:spPr>
          <a:xfrm>
            <a:off x="1491199" y="933575"/>
            <a:ext cx="5961319" cy="37116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0" name="Shape 460"/>
        <p:cNvGrpSpPr/>
        <p:nvPr/>
      </p:nvGrpSpPr>
      <p:grpSpPr>
        <a:xfrm>
          <a:off x="0" y="0"/>
          <a:ext cx="0" cy="0"/>
          <a:chOff x="0" y="0"/>
          <a:chExt cx="0" cy="0"/>
        </a:xfrm>
      </p:grpSpPr>
      <p:sp>
        <p:nvSpPr>
          <p:cNvPr id="461" name="Google Shape;461;p41"/>
          <p:cNvSpPr txBox="1"/>
          <p:nvPr>
            <p:ph type="title"/>
          </p:nvPr>
        </p:nvSpPr>
        <p:spPr>
          <a:xfrm>
            <a:off x="1303800" y="1383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Interleaving Channels DMA UI</a:t>
            </a:r>
            <a:endParaRPr/>
          </a:p>
        </p:txBody>
      </p:sp>
      <p:sp>
        <p:nvSpPr>
          <p:cNvPr id="462" name="Google Shape;462;p41"/>
          <p:cNvSpPr txBox="1"/>
          <p:nvPr>
            <p:ph idx="1" type="body"/>
          </p:nvPr>
        </p:nvSpPr>
        <p:spPr>
          <a:xfrm>
            <a:off x="1218225" y="820050"/>
            <a:ext cx="7116000" cy="371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63" name="Google Shape;463;p41"/>
          <p:cNvPicPr preferRelativeResize="0"/>
          <p:nvPr/>
        </p:nvPicPr>
        <p:blipFill>
          <a:blip r:embed="rId3">
            <a:alphaModFix/>
          </a:blip>
          <a:stretch>
            <a:fillRect/>
          </a:stretch>
        </p:blipFill>
        <p:spPr>
          <a:xfrm>
            <a:off x="240613" y="820050"/>
            <a:ext cx="8662775" cy="40857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1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Good Examples</a:t>
            </a:r>
            <a:endParaRPr/>
          </a:p>
        </p:txBody>
      </p:sp>
      <p:sp>
        <p:nvSpPr>
          <p:cNvPr id="290" name="Google Shape;290;p15"/>
          <p:cNvSpPr txBox="1"/>
          <p:nvPr>
            <p:ph idx="1" type="body"/>
          </p:nvPr>
        </p:nvSpPr>
        <p:spPr>
          <a:xfrm>
            <a:off x="1303800" y="1364225"/>
            <a:ext cx="7030500" cy="316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Communicating with an ADC via an NI 6587 FlexRIO Adapter Module</a:t>
            </a:r>
            <a:endParaRPr/>
          </a:p>
          <a:p>
            <a:pPr indent="0" lvl="0" marL="0" rtl="0" algn="l">
              <a:spcBef>
                <a:spcPts val="1600"/>
              </a:spcBef>
              <a:spcAft>
                <a:spcPts val="0"/>
              </a:spcAft>
              <a:buNone/>
            </a:pPr>
            <a:r>
              <a:rPr lang="en" u="sng">
                <a:solidFill>
                  <a:schemeClr val="hlink"/>
                </a:solidFill>
                <a:hlinkClick r:id="rId4"/>
              </a:rPr>
              <a:t>R Series Application - Onboard Signal Processing</a:t>
            </a:r>
            <a:endParaRPr/>
          </a:p>
          <a:p>
            <a:pPr indent="0" lvl="0" marL="0" rtl="0" algn="l">
              <a:spcBef>
                <a:spcPts val="1600"/>
              </a:spcBef>
              <a:spcAft>
                <a:spcPts val="1600"/>
              </a:spcAft>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Google Shape;468;p4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69" name="Google Shape;469;p4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70" name="Google Shape;470;p42"/>
          <p:cNvPicPr preferRelativeResize="0"/>
          <p:nvPr/>
        </p:nvPicPr>
        <p:blipFill>
          <a:blip r:embed="rId3">
            <a:alphaModFix/>
          </a:blip>
          <a:stretch>
            <a:fillRect/>
          </a:stretch>
        </p:blipFill>
        <p:spPr>
          <a:xfrm>
            <a:off x="225743" y="0"/>
            <a:ext cx="8692515" cy="51435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4" name="Shape 474"/>
        <p:cNvGrpSpPr/>
        <p:nvPr/>
      </p:nvGrpSpPr>
      <p:grpSpPr>
        <a:xfrm>
          <a:off x="0" y="0"/>
          <a:ext cx="0" cy="0"/>
          <a:chOff x="0" y="0"/>
          <a:chExt cx="0" cy="0"/>
        </a:xfrm>
      </p:grpSpPr>
      <p:sp>
        <p:nvSpPr>
          <p:cNvPr id="475" name="Google Shape;475;p4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4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77" name="Google Shape;477;p43"/>
          <p:cNvPicPr preferRelativeResize="0"/>
          <p:nvPr/>
        </p:nvPicPr>
        <p:blipFill>
          <a:blip r:embed="rId3">
            <a:alphaModFix/>
          </a:blip>
          <a:stretch>
            <a:fillRect/>
          </a:stretch>
        </p:blipFill>
        <p:spPr>
          <a:xfrm>
            <a:off x="1243013" y="1338263"/>
            <a:ext cx="6657975" cy="2466975"/>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1" name="Shape 481"/>
        <p:cNvGrpSpPr/>
        <p:nvPr/>
      </p:nvGrpSpPr>
      <p:grpSpPr>
        <a:xfrm>
          <a:off x="0" y="0"/>
          <a:ext cx="0" cy="0"/>
          <a:chOff x="0" y="0"/>
          <a:chExt cx="0" cy="0"/>
        </a:xfrm>
      </p:grpSpPr>
      <p:sp>
        <p:nvSpPr>
          <p:cNvPr id="482" name="Google Shape;482;p44"/>
          <p:cNvSpPr txBox="1"/>
          <p:nvPr>
            <p:ph type="title"/>
          </p:nvPr>
        </p:nvSpPr>
        <p:spPr>
          <a:xfrm>
            <a:off x="1179500" y="116850"/>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Transfer multiple channels of data through one DMA FIFO on FPGA</a:t>
            </a:r>
            <a:endParaRPr/>
          </a:p>
        </p:txBody>
      </p:sp>
      <p:sp>
        <p:nvSpPr>
          <p:cNvPr id="483" name="Google Shape;483;p44"/>
          <p:cNvSpPr txBox="1"/>
          <p:nvPr>
            <p:ph idx="1" type="body"/>
          </p:nvPr>
        </p:nvSpPr>
        <p:spPr>
          <a:xfrm>
            <a:off x="637125" y="1799325"/>
            <a:ext cx="7697100" cy="27324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3600">
                <a:solidFill>
                  <a:schemeClr val="lt1"/>
                </a:solidFill>
                <a:latin typeface="Maven Pro"/>
                <a:ea typeface="Maven Pro"/>
                <a:cs typeface="Maven Pro"/>
                <a:sym typeface="Maven Pro"/>
              </a:rPr>
              <a:t>ces</a:t>
            </a:r>
            <a:endParaRPr/>
          </a:p>
        </p:txBody>
      </p:sp>
      <p:pic>
        <p:nvPicPr>
          <p:cNvPr id="484" name="Google Shape;484;p44"/>
          <p:cNvPicPr preferRelativeResize="0"/>
          <p:nvPr/>
        </p:nvPicPr>
        <p:blipFill rotWithShape="1">
          <a:blip r:embed="rId4">
            <a:alphaModFix/>
          </a:blip>
          <a:srcRect b="3649" l="0" r="0" t="7334"/>
          <a:stretch/>
        </p:blipFill>
        <p:spPr>
          <a:xfrm>
            <a:off x="1993025" y="1116150"/>
            <a:ext cx="4512275" cy="3837651"/>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8" name="Shape 488"/>
        <p:cNvGrpSpPr/>
        <p:nvPr/>
      </p:nvGrpSpPr>
      <p:grpSpPr>
        <a:xfrm>
          <a:off x="0" y="0"/>
          <a:ext cx="0" cy="0"/>
          <a:chOff x="0" y="0"/>
          <a:chExt cx="0" cy="0"/>
        </a:xfrm>
      </p:grpSpPr>
      <p:sp>
        <p:nvSpPr>
          <p:cNvPr id="489" name="Google Shape;489;p4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Polymorphic Interpolation</a:t>
            </a:r>
            <a:r>
              <a:rPr lang="en"/>
              <a:t> Xilinx**</a:t>
            </a:r>
            <a:endParaRPr/>
          </a:p>
        </p:txBody>
      </p:sp>
      <p:sp>
        <p:nvSpPr>
          <p:cNvPr id="490" name="Google Shape;490;p4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4" name="Shape 494"/>
        <p:cNvGrpSpPr/>
        <p:nvPr/>
      </p:nvGrpSpPr>
      <p:grpSpPr>
        <a:xfrm>
          <a:off x="0" y="0"/>
          <a:ext cx="0" cy="0"/>
          <a:chOff x="0" y="0"/>
          <a:chExt cx="0" cy="0"/>
        </a:xfrm>
      </p:grpSpPr>
      <p:sp>
        <p:nvSpPr>
          <p:cNvPr id="495" name="Google Shape;495;p4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Implementing Multiple Clock Domains (FPGA Module)</a:t>
            </a:r>
            <a:endParaRPr/>
          </a:p>
        </p:txBody>
      </p:sp>
      <p:sp>
        <p:nvSpPr>
          <p:cNvPr id="496" name="Google Shape;496;p4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497" name="Google Shape;497;p46"/>
          <p:cNvPicPr preferRelativeResize="0"/>
          <p:nvPr/>
        </p:nvPicPr>
        <p:blipFill>
          <a:blip r:embed="rId4">
            <a:alphaModFix/>
          </a:blip>
          <a:stretch>
            <a:fillRect/>
          </a:stretch>
        </p:blipFill>
        <p:spPr>
          <a:xfrm>
            <a:off x="1052513" y="1670175"/>
            <a:ext cx="7038975" cy="31813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1" name="Shape 501"/>
        <p:cNvGrpSpPr/>
        <p:nvPr/>
      </p:nvGrpSpPr>
      <p:grpSpPr>
        <a:xfrm>
          <a:off x="0" y="0"/>
          <a:ext cx="0" cy="0"/>
          <a:chOff x="0" y="0"/>
          <a:chExt cx="0" cy="0"/>
        </a:xfrm>
      </p:grpSpPr>
      <p:sp>
        <p:nvSpPr>
          <p:cNvPr id="502" name="Google Shape;502;p47"/>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Reference Example for Streaming Data from FPGA to cRIO to Windows</a:t>
            </a:r>
            <a:endParaRPr/>
          </a:p>
        </p:txBody>
      </p:sp>
      <p:sp>
        <p:nvSpPr>
          <p:cNvPr id="503" name="Google Shape;503;p4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7" name="Shape 507"/>
        <p:cNvGrpSpPr/>
        <p:nvPr/>
      </p:nvGrpSpPr>
      <p:grpSpPr>
        <a:xfrm>
          <a:off x="0" y="0"/>
          <a:ext cx="0" cy="0"/>
          <a:chOff x="0" y="0"/>
          <a:chExt cx="0" cy="0"/>
        </a:xfrm>
      </p:grpSpPr>
      <p:sp>
        <p:nvSpPr>
          <p:cNvPr id="508" name="Google Shape;508;p4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DMA FIFO from transferring </a:t>
            </a:r>
            <a:endParaRPr/>
          </a:p>
        </p:txBody>
      </p:sp>
      <p:sp>
        <p:nvSpPr>
          <p:cNvPr id="509" name="Google Shape;509;p48"/>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3" name="Shape 513"/>
        <p:cNvGrpSpPr/>
        <p:nvPr/>
      </p:nvGrpSpPr>
      <p:grpSpPr>
        <a:xfrm>
          <a:off x="0" y="0"/>
          <a:ext cx="0" cy="0"/>
          <a:chOff x="0" y="0"/>
          <a:chExt cx="0" cy="0"/>
        </a:xfrm>
      </p:grpSpPr>
      <p:sp>
        <p:nvSpPr>
          <p:cNvPr id="514" name="Google Shape;514;p4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Using Fixed-Point Data with CompactRIO and LabVIEW FPGA</a:t>
            </a:r>
            <a:endParaRPr/>
          </a:p>
        </p:txBody>
      </p:sp>
      <p:sp>
        <p:nvSpPr>
          <p:cNvPr id="515" name="Google Shape;515;p4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4"/>
              </a:rPr>
              <a:t>Fixed-Point Data Over DMA FIFO</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Google Shape;520;p5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FXP to u32</a:t>
            </a:r>
            <a:endParaRPr/>
          </a:p>
        </p:txBody>
      </p:sp>
      <p:sp>
        <p:nvSpPr>
          <p:cNvPr id="521" name="Google Shape;521;p50"/>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Google Shape;526;p51"/>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CRIO Save to Memory</a:t>
            </a:r>
            <a:endParaRPr/>
          </a:p>
        </p:txBody>
      </p:sp>
      <p:sp>
        <p:nvSpPr>
          <p:cNvPr id="527" name="Google Shape;527;p51"/>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16"/>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16"/>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3"/>
              </a:rPr>
              <a:t>Download toolkit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Google Shape;532;p52"/>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3"/>
              </a:rPr>
              <a:t>Scheduling Timing Using Handshaking Signals (FPGA Module)</a:t>
            </a:r>
            <a:endParaRPr/>
          </a:p>
        </p:txBody>
      </p:sp>
      <p:sp>
        <p:nvSpPr>
          <p:cNvPr id="533" name="Google Shape;533;p52"/>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Google Shape;538;p53"/>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53"/>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540" name="Google Shape;540;p53"/>
          <p:cNvPicPr preferRelativeResize="0"/>
          <p:nvPr/>
        </p:nvPicPr>
        <p:blipFill>
          <a:blip r:embed="rId3">
            <a:alphaModFix/>
          </a:blip>
          <a:stretch>
            <a:fillRect/>
          </a:stretch>
        </p:blipFill>
        <p:spPr>
          <a:xfrm>
            <a:off x="1390650" y="128588"/>
            <a:ext cx="6362700" cy="4886325"/>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4" name="Shape 544"/>
        <p:cNvGrpSpPr/>
        <p:nvPr/>
      </p:nvGrpSpPr>
      <p:grpSpPr>
        <a:xfrm>
          <a:off x="0" y="0"/>
          <a:ext cx="0" cy="0"/>
          <a:chOff x="0" y="0"/>
          <a:chExt cx="0" cy="0"/>
        </a:xfrm>
      </p:grpSpPr>
      <p:sp>
        <p:nvSpPr>
          <p:cNvPr id="545" name="Google Shape;545;p54"/>
          <p:cNvSpPr txBox="1"/>
          <p:nvPr>
            <p:ph type="title"/>
          </p:nvPr>
        </p:nvSpPr>
        <p:spPr>
          <a:xfrm>
            <a:off x="1327125" y="59082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Transferring Data between the FPGA and Host (FPGA Module)</a:t>
            </a:r>
            <a:endParaRPr sz="1800"/>
          </a:p>
          <a:p>
            <a:pPr indent="0" lvl="0" marL="0" rtl="0" algn="l">
              <a:lnSpc>
                <a:spcPct val="115000"/>
              </a:lnSpc>
              <a:spcBef>
                <a:spcPts val="0"/>
              </a:spcBef>
              <a:spcAft>
                <a:spcPts val="1600"/>
              </a:spcAft>
              <a:buNone/>
            </a:pPr>
            <a:r>
              <a:rPr b="0" lang="en" sz="1300" u="sng">
                <a:solidFill>
                  <a:schemeClr val="accent5"/>
                </a:solidFill>
                <a:latin typeface="Nunito"/>
                <a:ea typeface="Nunito"/>
                <a:cs typeface="Nunito"/>
                <a:sym typeface="Nunito"/>
                <a:hlinkClick r:id="rId4"/>
              </a:rPr>
              <a:t>Transferring Data between Devices or Structures Using FIFOs (FPGA Module)</a:t>
            </a:r>
            <a:endParaRPr sz="1800"/>
          </a:p>
        </p:txBody>
      </p:sp>
      <p:sp>
        <p:nvSpPr>
          <p:cNvPr id="546" name="Google Shape;546;p54"/>
          <p:cNvSpPr txBox="1"/>
          <p:nvPr>
            <p:ph idx="1" type="body"/>
          </p:nvPr>
        </p:nvSpPr>
        <p:spPr>
          <a:xfrm>
            <a:off x="938625" y="1788025"/>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u="sng">
                <a:solidFill>
                  <a:schemeClr val="hlink"/>
                </a:solidFill>
                <a:hlinkClick r:id="rId5"/>
              </a:rPr>
              <a:t>Transferring Data between Devices or Structures Using FIFOs (FPGA Module)</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0" name="Shape 550"/>
        <p:cNvGrpSpPr/>
        <p:nvPr/>
      </p:nvGrpSpPr>
      <p:grpSpPr>
        <a:xfrm>
          <a:off x="0" y="0"/>
          <a:ext cx="0" cy="0"/>
          <a:chOff x="0" y="0"/>
          <a:chExt cx="0" cy="0"/>
        </a:xfrm>
      </p:grpSpPr>
      <p:sp>
        <p:nvSpPr>
          <p:cNvPr id="551" name="Google Shape;551;p55"/>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55"/>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17"/>
          <p:cNvSpPr txBox="1"/>
          <p:nvPr>
            <p:ph type="title"/>
          </p:nvPr>
        </p:nvSpPr>
        <p:spPr>
          <a:xfrm>
            <a:off x="1303800" y="598575"/>
            <a:ext cx="7030500" cy="377100"/>
          </a:xfrm>
          <a:prstGeom prst="rect">
            <a:avLst/>
          </a:prstGeom>
        </p:spPr>
        <p:txBody>
          <a:bodyPr anchorCtr="0" anchor="t" bIns="91425" lIns="91425" spcFirstLastPara="1" rIns="91425" wrap="square" tIns="91425">
            <a:noAutofit/>
          </a:bodyPr>
          <a:lstStyle/>
          <a:p>
            <a:pPr indent="0" lvl="0" marL="0" rtl="0" algn="l">
              <a:lnSpc>
                <a:spcPct val="110000"/>
              </a:lnSpc>
              <a:spcBef>
                <a:spcPts val="0"/>
              </a:spcBef>
              <a:spcAft>
                <a:spcPts val="0"/>
              </a:spcAft>
              <a:buNone/>
            </a:pPr>
            <a:r>
              <a:rPr lang="en" sz="1050">
                <a:solidFill>
                  <a:srgbClr val="333333"/>
                </a:solidFill>
                <a:latin typeface="Arial"/>
                <a:ea typeface="Arial"/>
                <a:cs typeface="Arial"/>
                <a:sym typeface="Arial"/>
              </a:rPr>
              <a:t>Example - Implementing Inline FFT Processing</a:t>
            </a:r>
            <a:endParaRPr sz="1050">
              <a:solidFill>
                <a:srgbClr val="333333"/>
              </a:solidFill>
              <a:latin typeface="Arial"/>
              <a:ea typeface="Arial"/>
              <a:cs typeface="Arial"/>
              <a:sym typeface="Arial"/>
            </a:endParaRPr>
          </a:p>
          <a:p>
            <a:pPr indent="0" lvl="0" marL="0" rtl="0" algn="l">
              <a:spcBef>
                <a:spcPts val="500"/>
              </a:spcBef>
              <a:spcAft>
                <a:spcPts val="0"/>
              </a:spcAft>
              <a:buNone/>
            </a:pPr>
            <a:r>
              <a:t/>
            </a:r>
            <a:endParaRPr/>
          </a:p>
        </p:txBody>
      </p:sp>
      <p:sp>
        <p:nvSpPr>
          <p:cNvPr id="302" name="Google Shape;302;p17"/>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03" name="Google Shape;303;p17"/>
          <p:cNvPicPr preferRelativeResize="0"/>
          <p:nvPr/>
        </p:nvPicPr>
        <p:blipFill>
          <a:blip r:embed="rId3">
            <a:alphaModFix/>
          </a:blip>
          <a:stretch>
            <a:fillRect/>
          </a:stretch>
        </p:blipFill>
        <p:spPr>
          <a:xfrm>
            <a:off x="1559175" y="975675"/>
            <a:ext cx="6608490" cy="41212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7" name="Shape 307"/>
        <p:cNvGrpSpPr/>
        <p:nvPr/>
      </p:nvGrpSpPr>
      <p:grpSpPr>
        <a:xfrm>
          <a:off x="0" y="0"/>
          <a:ext cx="0" cy="0"/>
          <a:chOff x="0" y="0"/>
          <a:chExt cx="0" cy="0"/>
        </a:xfrm>
      </p:grpSpPr>
      <p:sp>
        <p:nvSpPr>
          <p:cNvPr id="308" name="Google Shape;308;p18"/>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Transferring</a:t>
            </a:r>
            <a:r>
              <a:rPr lang="en"/>
              <a:t> Data From FPGA to Host</a:t>
            </a:r>
            <a:endParaRPr/>
          </a:p>
        </p:txBody>
      </p:sp>
      <p:sp>
        <p:nvSpPr>
          <p:cNvPr id="309" name="Google Shape;309;p18"/>
          <p:cNvSpPr txBox="1"/>
          <p:nvPr>
            <p:ph idx="1" type="body"/>
          </p:nvPr>
        </p:nvSpPr>
        <p:spPr>
          <a:xfrm>
            <a:off x="1303800" y="1410850"/>
            <a:ext cx="7030500" cy="3120900"/>
          </a:xfrm>
          <a:prstGeom prst="rect">
            <a:avLst/>
          </a:prstGeom>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Maven Pro"/>
              <a:buChar char="●"/>
            </a:pPr>
            <a:r>
              <a:rPr lang="en" sz="1400" u="sng">
                <a:solidFill>
                  <a:schemeClr val="accent5"/>
                </a:solidFill>
                <a:latin typeface="Maven Pro"/>
                <a:ea typeface="Maven Pro"/>
                <a:cs typeface="Maven Pro"/>
                <a:sym typeface="Maven Pro"/>
                <a:hlinkClick r:id="rId3"/>
              </a:rPr>
              <a:t>DMA FIFO from transferring data between the FPGA and RT</a:t>
            </a:r>
            <a:endParaRPr sz="1400">
              <a:latin typeface="Maven Pro"/>
              <a:ea typeface="Maven Pro"/>
              <a:cs typeface="Maven Pro"/>
              <a:sym typeface="Maven Pro"/>
            </a:endParaRPr>
          </a:p>
          <a:p>
            <a:pPr indent="-317500" lvl="0" marL="457200" rtl="0" algn="l">
              <a:lnSpc>
                <a:spcPct val="100000"/>
              </a:lnSpc>
              <a:spcBef>
                <a:spcPts val="0"/>
              </a:spcBef>
              <a:spcAft>
                <a:spcPts val="0"/>
              </a:spcAft>
              <a:buSzPts val="1400"/>
              <a:buFont typeface="Maven Pro"/>
              <a:buChar char="●"/>
            </a:pPr>
            <a:r>
              <a:rPr lang="en" sz="1400" u="sng">
                <a:solidFill>
                  <a:schemeClr val="accent5"/>
                </a:solidFill>
                <a:latin typeface="Maven Pro"/>
                <a:ea typeface="Maven Pro"/>
                <a:cs typeface="Maven Pro"/>
                <a:sym typeface="Maven Pro"/>
                <a:hlinkClick r:id="rId4"/>
              </a:rPr>
              <a:t>Transferring Data between the FPGA and Host (FPGA Module)</a:t>
            </a:r>
            <a:endParaRPr sz="1400">
              <a:latin typeface="Maven Pro"/>
              <a:ea typeface="Maven Pro"/>
              <a:cs typeface="Maven Pro"/>
              <a:sym typeface="Maven Pro"/>
            </a:endParaRPr>
          </a:p>
          <a:p>
            <a:pPr indent="-317500" lvl="0" marL="457200" rtl="0" algn="l">
              <a:spcBef>
                <a:spcPts val="0"/>
              </a:spcBef>
              <a:spcAft>
                <a:spcPts val="0"/>
              </a:spcAft>
              <a:buSzPts val="1400"/>
              <a:buChar char="●"/>
            </a:pPr>
            <a:r>
              <a:rPr lang="en" sz="1400" u="sng">
                <a:solidFill>
                  <a:schemeClr val="accent5"/>
                </a:solidFill>
                <a:hlinkClick r:id="rId5"/>
              </a:rPr>
              <a:t>Transferring Data between Devices or Structures Using FIFOs (FPGA Module)</a:t>
            </a:r>
            <a:endParaRPr b="1" sz="1400">
              <a:latin typeface="Maven Pro"/>
              <a:ea typeface="Maven Pro"/>
              <a:cs typeface="Maven Pro"/>
              <a:sym typeface="Maven Pro"/>
            </a:endParaRPr>
          </a:p>
          <a:p>
            <a:pPr indent="-317500" lvl="0" marL="457200" rtl="0" algn="l">
              <a:spcBef>
                <a:spcPts val="0"/>
              </a:spcBef>
              <a:spcAft>
                <a:spcPts val="0"/>
              </a:spcAft>
              <a:buSzPts val="1400"/>
              <a:buFont typeface="Maven Pro"/>
              <a:buChar char="●"/>
            </a:pPr>
            <a:r>
              <a:rPr b="1" lang="en" sz="1400" u="sng">
                <a:solidFill>
                  <a:schemeClr val="hlink"/>
                </a:solidFill>
                <a:latin typeface="Maven Pro"/>
                <a:ea typeface="Maven Pro"/>
                <a:cs typeface="Maven Pro"/>
                <a:sym typeface="Maven Pro"/>
                <a:hlinkClick r:id="rId6"/>
              </a:rPr>
              <a:t>Configure FIFO Name Control Type Dialog Box</a:t>
            </a:r>
            <a:endParaRPr b="1" sz="1400">
              <a:latin typeface="Maven Pro"/>
              <a:ea typeface="Maven Pro"/>
              <a:cs typeface="Maven Pro"/>
              <a:sym typeface="Maven Pro"/>
            </a:endParaRPr>
          </a:p>
          <a:p>
            <a:pPr indent="0" lvl="0" marL="0" rtl="0" algn="l">
              <a:spcBef>
                <a:spcPts val="1600"/>
              </a:spcBef>
              <a:spcAft>
                <a:spcPts val="1600"/>
              </a:spcAft>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3" name="Shape 313"/>
        <p:cNvGrpSpPr/>
        <p:nvPr/>
      </p:nvGrpSpPr>
      <p:grpSpPr>
        <a:xfrm>
          <a:off x="0" y="0"/>
          <a:ext cx="0" cy="0"/>
          <a:chOff x="0" y="0"/>
          <a:chExt cx="0" cy="0"/>
        </a:xfrm>
      </p:grpSpPr>
      <p:sp>
        <p:nvSpPr>
          <p:cNvPr id="314" name="Google Shape;314;p19"/>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5" name="Google Shape;315;p19"/>
          <p:cNvSpPr txBox="1"/>
          <p:nvPr>
            <p:ph idx="1" type="body"/>
          </p:nvPr>
        </p:nvSpPr>
        <p:spPr>
          <a:xfrm>
            <a:off x="1303800" y="1990050"/>
            <a:ext cx="7030500" cy="25416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t/>
            </a:r>
            <a:endParaRPr/>
          </a:p>
        </p:txBody>
      </p:sp>
      <p:pic>
        <p:nvPicPr>
          <p:cNvPr id="316" name="Google Shape;316;p19"/>
          <p:cNvPicPr preferRelativeResize="0"/>
          <p:nvPr/>
        </p:nvPicPr>
        <p:blipFill rotWithShape="1">
          <a:blip r:embed="rId3">
            <a:alphaModFix/>
          </a:blip>
          <a:srcRect b="0" l="3809" r="0" t="0"/>
          <a:stretch/>
        </p:blipFill>
        <p:spPr>
          <a:xfrm>
            <a:off x="348100" y="104450"/>
            <a:ext cx="8795899" cy="49346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Google Shape;321;p20"/>
          <p:cNvSpPr txBox="1"/>
          <p:nvPr>
            <p:ph type="title"/>
          </p:nvPr>
        </p:nvSpPr>
        <p:spPr>
          <a:xfrm>
            <a:off x="1303800" y="59857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DMA Handshaking</a:t>
            </a:r>
            <a:endParaRPr/>
          </a:p>
        </p:txBody>
      </p:sp>
      <p:sp>
        <p:nvSpPr>
          <p:cNvPr id="322" name="Google Shape;322;p20"/>
          <p:cNvSpPr txBox="1"/>
          <p:nvPr>
            <p:ph idx="1" type="body"/>
          </p:nvPr>
        </p:nvSpPr>
        <p:spPr>
          <a:xfrm>
            <a:off x="1303800" y="1292200"/>
            <a:ext cx="7030500" cy="32394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lang="en" sz="850">
                <a:solidFill>
                  <a:srgbClr val="000000"/>
                </a:solidFill>
                <a:highlight>
                  <a:srgbClr val="FFFFFF"/>
                </a:highlight>
                <a:latin typeface="Verdana"/>
                <a:ea typeface="Verdana"/>
                <a:cs typeface="Verdana"/>
                <a:sym typeface="Verdana"/>
              </a:rPr>
              <a:t>This interface is available only within a single-cycle Timed Loop for FIFOs that invoke Read or Write methods. Additionally, some targets do not support the handshaking interface for peer-to-peer and DMA FIFOs. LabVIEW returns a compile time error for FIFOs that do not support the handshaking interface.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Google Shape;327;p21"/>
          <p:cNvSpPr txBox="1"/>
          <p:nvPr>
            <p:ph type="title"/>
          </p:nvPr>
        </p:nvSpPr>
        <p:spPr>
          <a:xfrm>
            <a:off x="1241650" y="46925"/>
            <a:ext cx="7030500" cy="999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FIFO</a:t>
            </a:r>
            <a:endParaRPr/>
          </a:p>
        </p:txBody>
      </p:sp>
      <p:sp>
        <p:nvSpPr>
          <p:cNvPr id="328" name="Google Shape;328;p21"/>
          <p:cNvSpPr txBox="1"/>
          <p:nvPr>
            <p:ph idx="1" type="body"/>
          </p:nvPr>
        </p:nvSpPr>
        <p:spPr>
          <a:xfrm>
            <a:off x="1303800" y="629075"/>
            <a:ext cx="7030500" cy="3902400"/>
          </a:xfrm>
          <a:prstGeom prst="rect">
            <a:avLst/>
          </a:prstGeom>
        </p:spPr>
        <p:txBody>
          <a:bodyPr anchorCtr="0" anchor="t" bIns="91425" lIns="91425" spcFirstLastPara="1" rIns="91425" wrap="square" tIns="91425">
            <a:noAutofit/>
          </a:bodyPr>
          <a:lstStyle/>
          <a:p>
            <a:pPr indent="0" lvl="0" marL="0" rtl="0" algn="l">
              <a:spcBef>
                <a:spcPts val="600"/>
              </a:spcBef>
              <a:spcAft>
                <a:spcPts val="0"/>
              </a:spcAft>
              <a:buNone/>
            </a:pPr>
            <a:r>
              <a:rPr lang="en" sz="850">
                <a:solidFill>
                  <a:srgbClr val="000000"/>
                </a:solidFill>
                <a:latin typeface="Verdana"/>
                <a:ea typeface="Verdana"/>
                <a:cs typeface="Verdana"/>
                <a:sym typeface="Verdana"/>
              </a:rPr>
              <a:t>Use FIFOs to transfer data in the following ways:</a:t>
            </a:r>
            <a:endParaRPr sz="850">
              <a:solidFill>
                <a:srgbClr val="000000"/>
              </a:solidFill>
              <a:latin typeface="Verdana"/>
              <a:ea typeface="Verdana"/>
              <a:cs typeface="Verdana"/>
              <a:sym typeface="Verdana"/>
            </a:endParaRPr>
          </a:p>
          <a:p>
            <a:pPr indent="-282575" lvl="0" marL="736600" rtl="0" algn="l">
              <a:spcBef>
                <a:spcPts val="600"/>
              </a:spcBef>
              <a:spcAft>
                <a:spcPts val="0"/>
              </a:spcAft>
              <a:buClr>
                <a:srgbClr val="000000"/>
              </a:buClr>
              <a:buSzPts val="850"/>
              <a:buFont typeface="Verdana"/>
              <a:buChar char="●"/>
            </a:pPr>
            <a:r>
              <a:rPr lang="en" sz="850">
                <a:solidFill>
                  <a:srgbClr val="000000"/>
                </a:solidFill>
                <a:latin typeface="Verdana"/>
                <a:ea typeface="Verdana"/>
                <a:cs typeface="Verdana"/>
                <a:sym typeface="Verdana"/>
              </a:rPr>
              <a:t>Between parallel loops within one clock domain</a:t>
            </a:r>
            <a:endParaRPr sz="850">
              <a:solidFill>
                <a:srgbClr val="000000"/>
              </a:solidFill>
              <a:latin typeface="Verdana"/>
              <a:ea typeface="Verdana"/>
              <a:cs typeface="Verdana"/>
              <a:sym typeface="Verdana"/>
            </a:endParaRPr>
          </a:p>
          <a:p>
            <a:pPr indent="-282575" lvl="0" marL="736600" rtl="0" algn="l">
              <a:spcBef>
                <a:spcPts val="0"/>
              </a:spcBef>
              <a:spcAft>
                <a:spcPts val="0"/>
              </a:spcAft>
              <a:buClr>
                <a:srgbClr val="000000"/>
              </a:buClr>
              <a:buSzPts val="850"/>
              <a:buFont typeface="Verdana"/>
              <a:buChar char="●"/>
            </a:pPr>
            <a:r>
              <a:rPr lang="en" sz="850">
                <a:solidFill>
                  <a:srgbClr val="000000"/>
                </a:solidFill>
                <a:latin typeface="Verdana"/>
                <a:ea typeface="Verdana"/>
                <a:cs typeface="Verdana"/>
                <a:sym typeface="Verdana"/>
              </a:rPr>
              <a:t>Across clock domains</a:t>
            </a:r>
            <a:endParaRPr sz="850">
              <a:solidFill>
                <a:srgbClr val="000000"/>
              </a:solidFill>
              <a:latin typeface="Verdana"/>
              <a:ea typeface="Verdana"/>
              <a:cs typeface="Verdana"/>
              <a:sym typeface="Verdana"/>
            </a:endParaRPr>
          </a:p>
          <a:p>
            <a:pPr indent="-282575" lvl="0" marL="736600" rtl="0" algn="l">
              <a:spcBef>
                <a:spcPts val="0"/>
              </a:spcBef>
              <a:spcAft>
                <a:spcPts val="0"/>
              </a:spcAft>
              <a:buClr>
                <a:srgbClr val="000000"/>
              </a:buClr>
              <a:buSzPts val="850"/>
              <a:buFont typeface="Verdana"/>
              <a:buChar char="●"/>
            </a:pPr>
            <a:r>
              <a:rPr lang="en" sz="850">
                <a:solidFill>
                  <a:srgbClr val="000000"/>
                </a:solidFill>
                <a:latin typeface="Verdana"/>
                <a:ea typeface="Verdana"/>
                <a:cs typeface="Verdana"/>
                <a:sym typeface="Verdana"/>
              </a:rPr>
              <a:t>Between peer-to-peer targets</a:t>
            </a:r>
            <a:endParaRPr sz="850">
              <a:solidFill>
                <a:srgbClr val="000000"/>
              </a:solidFill>
              <a:latin typeface="Verdana"/>
              <a:ea typeface="Verdana"/>
              <a:cs typeface="Verdana"/>
              <a:sym typeface="Verdana"/>
            </a:endParaRPr>
          </a:p>
          <a:p>
            <a:pPr indent="-282575" lvl="0" marL="736600" rtl="0" algn="l">
              <a:spcBef>
                <a:spcPts val="0"/>
              </a:spcBef>
              <a:spcAft>
                <a:spcPts val="0"/>
              </a:spcAft>
              <a:buClr>
                <a:srgbClr val="000000"/>
              </a:buClr>
              <a:buSzPts val="850"/>
              <a:buFont typeface="Verdana"/>
              <a:buChar char="●"/>
            </a:pPr>
            <a:r>
              <a:rPr lang="en" sz="850">
                <a:solidFill>
                  <a:srgbClr val="000000"/>
                </a:solidFill>
                <a:latin typeface="Verdana"/>
                <a:ea typeface="Verdana"/>
                <a:cs typeface="Verdana"/>
                <a:sym typeface="Verdana"/>
              </a:rPr>
              <a:t>Between the host computer and the FPGA</a:t>
            </a:r>
            <a:endParaRPr sz="850">
              <a:solidFill>
                <a:srgbClr val="000000"/>
              </a:solidFill>
              <a:latin typeface="Verdana"/>
              <a:ea typeface="Verdana"/>
              <a:cs typeface="Verdana"/>
              <a:sym typeface="Verdana"/>
            </a:endParaRPr>
          </a:p>
          <a:p>
            <a:pPr indent="0" lvl="0" marL="0" rtl="0" algn="l">
              <a:spcBef>
                <a:spcPts val="600"/>
              </a:spcBef>
              <a:spcAft>
                <a:spcPts val="0"/>
              </a:spcAft>
              <a:buNone/>
            </a:pPr>
            <a:r>
              <a:rPr lang="en" sz="850" u="sng">
                <a:solidFill>
                  <a:schemeClr val="hlink"/>
                </a:solidFill>
                <a:latin typeface="Verdana"/>
                <a:ea typeface="Verdana"/>
                <a:cs typeface="Verdana"/>
                <a:sym typeface="Verdana"/>
                <a:hlinkClick r:id="rId3"/>
              </a:rPr>
              <a:t>Choosing between the FIFO Interface Options (FPGA Module)</a:t>
            </a:r>
            <a:endParaRPr sz="850">
              <a:solidFill>
                <a:srgbClr val="000000"/>
              </a:solidFill>
              <a:latin typeface="Verdana"/>
              <a:ea typeface="Verdana"/>
              <a:cs typeface="Verdana"/>
              <a:sym typeface="Verdana"/>
            </a:endParaRPr>
          </a:p>
          <a:p>
            <a:pPr indent="0" lvl="0" marL="0" rtl="0" algn="l">
              <a:spcBef>
                <a:spcPts val="600"/>
              </a:spcBef>
              <a:spcAft>
                <a:spcPts val="1600"/>
              </a:spcAft>
              <a:buNone/>
            </a:pPr>
            <a:r>
              <a:t/>
            </a:r>
            <a:endParaRPr/>
          </a:p>
        </p:txBody>
      </p:sp>
      <p:pic>
        <p:nvPicPr>
          <p:cNvPr id="329" name="Google Shape;329;p21"/>
          <p:cNvPicPr preferRelativeResize="0"/>
          <p:nvPr/>
        </p:nvPicPr>
        <p:blipFill>
          <a:blip r:embed="rId4">
            <a:alphaModFix/>
          </a:blip>
          <a:stretch>
            <a:fillRect/>
          </a:stretch>
        </p:blipFill>
        <p:spPr>
          <a:xfrm>
            <a:off x="1660500" y="1910775"/>
            <a:ext cx="5143500" cy="31242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mentum">
  <a:themeElements>
    <a:clrScheme name="Momentum">
      <a:dk1>
        <a:srgbClr val="C0791B"/>
      </a:dk1>
      <a:lt1>
        <a:srgbClr val="FFFFFF"/>
      </a:lt1>
      <a:dk2>
        <a:srgbClr val="424242"/>
      </a:dk2>
      <a:lt2>
        <a:srgbClr val="8DD8D3"/>
      </a:lt2>
      <a:accent1>
        <a:srgbClr val="0B6374"/>
      </a:accent1>
      <a:accent2>
        <a:srgbClr val="FD5B58"/>
      </a:accent2>
      <a:accent3>
        <a:srgbClr val="599191"/>
      </a:accent3>
      <a:accent4>
        <a:srgbClr val="D7E6A3"/>
      </a:accent4>
      <a:accent5>
        <a:srgbClr val="27278B"/>
      </a:accent5>
      <a:accent6>
        <a:srgbClr val="D558AB"/>
      </a:accent6>
      <a:hlink>
        <a:srgbClr val="27278B"/>
      </a:hlink>
      <a:folHlink>
        <a:srgbClr val="2727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